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5720000" cy="30175200"/>
  <p:notesSz cx="6858000" cy="9144000"/>
  <p:defaultTextStyle>
    <a:defPPr>
      <a:defRPr lang="en-US"/>
    </a:defPPr>
    <a:lvl1pPr algn="l" defTabSz="4386263" rtl="0" fontAlgn="base">
      <a:spcBef>
        <a:spcPct val="0"/>
      </a:spcBef>
      <a:spcAft>
        <a:spcPct val="0"/>
      </a:spcAft>
      <a:defRPr sz="8600" kern="1200">
        <a:solidFill>
          <a:schemeClr val="tx1"/>
        </a:solidFill>
        <a:latin typeface="Arial" charset="0"/>
        <a:ea typeface="ＭＳ Ｐゴシック" pitchFamily="34" charset="-128"/>
        <a:cs typeface="Arial" charset="0"/>
      </a:defRPr>
    </a:lvl1pPr>
    <a:lvl2pPr marL="2190750" indent="-1423988" algn="l" defTabSz="4386263" rtl="0" fontAlgn="base">
      <a:spcBef>
        <a:spcPct val="0"/>
      </a:spcBef>
      <a:spcAft>
        <a:spcPct val="0"/>
      </a:spcAft>
      <a:defRPr sz="8600" kern="1200">
        <a:solidFill>
          <a:schemeClr val="tx1"/>
        </a:solidFill>
        <a:latin typeface="Arial" charset="0"/>
        <a:ea typeface="ＭＳ Ｐゴシック" pitchFamily="34" charset="-128"/>
        <a:cs typeface="Arial" charset="0"/>
      </a:defRPr>
    </a:lvl2pPr>
    <a:lvl3pPr marL="4386263" indent="-2849563" algn="l" defTabSz="4386263" rtl="0" fontAlgn="base">
      <a:spcBef>
        <a:spcPct val="0"/>
      </a:spcBef>
      <a:spcAft>
        <a:spcPct val="0"/>
      </a:spcAft>
      <a:defRPr sz="8600" kern="1200">
        <a:solidFill>
          <a:schemeClr val="tx1"/>
        </a:solidFill>
        <a:latin typeface="Arial" charset="0"/>
        <a:ea typeface="ＭＳ Ｐゴシック" pitchFamily="34" charset="-128"/>
        <a:cs typeface="Arial" charset="0"/>
      </a:defRPr>
    </a:lvl3pPr>
    <a:lvl4pPr marL="6581775" indent="-4276725" algn="l" defTabSz="4386263" rtl="0" fontAlgn="base">
      <a:spcBef>
        <a:spcPct val="0"/>
      </a:spcBef>
      <a:spcAft>
        <a:spcPct val="0"/>
      </a:spcAft>
      <a:defRPr sz="8600" kern="1200">
        <a:solidFill>
          <a:schemeClr val="tx1"/>
        </a:solidFill>
        <a:latin typeface="Arial" charset="0"/>
        <a:ea typeface="ＭＳ Ｐゴシック" pitchFamily="34" charset="-128"/>
        <a:cs typeface="Arial" charset="0"/>
      </a:defRPr>
    </a:lvl4pPr>
    <a:lvl5pPr marL="8775700" indent="-5703888" algn="l" defTabSz="4386263" rtl="0" fontAlgn="base">
      <a:spcBef>
        <a:spcPct val="0"/>
      </a:spcBef>
      <a:spcAft>
        <a:spcPct val="0"/>
      </a:spcAft>
      <a:defRPr sz="8600" kern="1200">
        <a:solidFill>
          <a:schemeClr val="tx1"/>
        </a:solidFill>
        <a:latin typeface="Arial" charset="0"/>
        <a:ea typeface="ＭＳ Ｐゴシック" pitchFamily="34" charset="-128"/>
        <a:cs typeface="Arial" charset="0"/>
      </a:defRPr>
    </a:lvl5pPr>
    <a:lvl6pPr marL="2286000" algn="l" defTabSz="914400" rtl="0" eaLnBrk="1" latinLnBrk="0" hangingPunct="1">
      <a:defRPr sz="8600" kern="1200">
        <a:solidFill>
          <a:schemeClr val="tx1"/>
        </a:solidFill>
        <a:latin typeface="Arial" charset="0"/>
        <a:ea typeface="ＭＳ Ｐゴシック" pitchFamily="34" charset="-128"/>
        <a:cs typeface="Arial" charset="0"/>
      </a:defRPr>
    </a:lvl6pPr>
    <a:lvl7pPr marL="2743200" algn="l" defTabSz="914400" rtl="0" eaLnBrk="1" latinLnBrk="0" hangingPunct="1">
      <a:defRPr sz="8600" kern="1200">
        <a:solidFill>
          <a:schemeClr val="tx1"/>
        </a:solidFill>
        <a:latin typeface="Arial" charset="0"/>
        <a:ea typeface="ＭＳ Ｐゴシック" pitchFamily="34" charset="-128"/>
        <a:cs typeface="Arial" charset="0"/>
      </a:defRPr>
    </a:lvl7pPr>
    <a:lvl8pPr marL="3200400" algn="l" defTabSz="914400" rtl="0" eaLnBrk="1" latinLnBrk="0" hangingPunct="1">
      <a:defRPr sz="8600" kern="1200">
        <a:solidFill>
          <a:schemeClr val="tx1"/>
        </a:solidFill>
        <a:latin typeface="Arial" charset="0"/>
        <a:ea typeface="ＭＳ Ｐゴシック" pitchFamily="34" charset="-128"/>
        <a:cs typeface="Arial" charset="0"/>
      </a:defRPr>
    </a:lvl8pPr>
    <a:lvl9pPr marL="3657600" algn="l" defTabSz="914400" rtl="0" eaLnBrk="1" latinLnBrk="0" hangingPunct="1">
      <a:defRPr sz="8600" kern="1200">
        <a:solidFill>
          <a:schemeClr val="tx1"/>
        </a:solidFill>
        <a:latin typeface="Arial" charset="0"/>
        <a:ea typeface="ＭＳ Ｐゴシック" pitchFamily="34" charset="-128"/>
        <a:cs typeface="Arial" charset="0"/>
      </a:defRPr>
    </a:lvl9pPr>
  </p:defaultTextStyle>
  <p:extLst>
    <p:ext uri="{EFAFB233-063F-42B5-8137-9DF3F51BA10A}">
      <p15:sldGuideLst xmlns:p15="http://schemas.microsoft.com/office/powerpoint/2012/main">
        <p15:guide id="1" orient="horz" pos="9504">
          <p15:clr>
            <a:srgbClr val="A4A3A4"/>
          </p15:clr>
        </p15:guide>
        <p15:guide id="2" pos="1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FF00"/>
    <a:srgbClr val="990000"/>
    <a:srgbClr val="333333"/>
    <a:srgbClr val="5F5F5F"/>
    <a:srgbClr val="FFCC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25" d="100"/>
          <a:sy n="25" d="100"/>
        </p:scale>
        <p:origin x="1740" y="42"/>
      </p:cViewPr>
      <p:guideLst>
        <p:guide orient="horz" pos="9504"/>
        <p:guide pos="144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4387216">
              <a:defRPr sz="1200">
                <a:latin typeface="Arial"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4387216">
              <a:defRPr sz="1200">
                <a:latin typeface="Arial" charset="0"/>
                <a:ea typeface="+mn-ea"/>
                <a:cs typeface="Arial" charset="0"/>
              </a:defRPr>
            </a:lvl1pPr>
          </a:lstStyle>
          <a:p>
            <a:pPr>
              <a:defRPr/>
            </a:pPr>
            <a:fld id="{5AF3E510-9485-42A0-8B58-5558FE719D1A}" type="datetime1">
              <a:rPr lang="en-US"/>
              <a:pPr>
                <a:defRPr/>
              </a:pPr>
              <a:t>7/16/2023</a:t>
            </a:fld>
            <a:endParaRPr lang="en-US"/>
          </a:p>
        </p:txBody>
      </p:sp>
      <p:sp>
        <p:nvSpPr>
          <p:cNvPr id="4" name="Slide Image Placeholder 3"/>
          <p:cNvSpPr>
            <a:spLocks noGrp="1" noRot="1" noChangeAspect="1"/>
          </p:cNvSpPr>
          <p:nvPr>
            <p:ph type="sldImg" idx="2"/>
          </p:nvPr>
        </p:nvSpPr>
        <p:spPr>
          <a:xfrm>
            <a:off x="831850" y="685800"/>
            <a:ext cx="51943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4387216">
              <a:defRPr sz="1200">
                <a:latin typeface="Arial"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4387216">
              <a:defRPr sz="1200">
                <a:latin typeface="Arial" charset="0"/>
                <a:ea typeface="+mn-ea"/>
                <a:cs typeface="Arial" charset="0"/>
              </a:defRPr>
            </a:lvl1pPr>
          </a:lstStyle>
          <a:p>
            <a:pPr>
              <a:defRPr/>
            </a:pPr>
            <a:fld id="{85D40315-D487-4846-B2E3-4D685271E17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000" kern="1200">
        <a:solidFill>
          <a:schemeClr val="tx1"/>
        </a:solidFill>
        <a:latin typeface="+mn-lt"/>
        <a:ea typeface="ＭＳ Ｐゴシック" pitchFamily="-110" charset="-128"/>
        <a:cs typeface="ＭＳ Ｐゴシック" pitchFamily="-110" charset="-128"/>
      </a:defRPr>
    </a:lvl1pPr>
    <a:lvl2pPr marL="766763" algn="l" rtl="0" eaLnBrk="0" fontAlgn="base" hangingPunct="0">
      <a:spcBef>
        <a:spcPct val="30000"/>
      </a:spcBef>
      <a:spcAft>
        <a:spcPct val="0"/>
      </a:spcAft>
      <a:defRPr sz="2000" kern="1200">
        <a:solidFill>
          <a:schemeClr val="tx1"/>
        </a:solidFill>
        <a:latin typeface="+mn-lt"/>
        <a:ea typeface="ＭＳ Ｐゴシック" pitchFamily="-110" charset="-128"/>
        <a:cs typeface="+mn-cs"/>
      </a:defRPr>
    </a:lvl2pPr>
    <a:lvl3pPr marL="1535113" algn="l" rtl="0" eaLnBrk="0" fontAlgn="base" hangingPunct="0">
      <a:spcBef>
        <a:spcPct val="30000"/>
      </a:spcBef>
      <a:spcAft>
        <a:spcPct val="0"/>
      </a:spcAft>
      <a:defRPr sz="2000" kern="1200">
        <a:solidFill>
          <a:schemeClr val="tx1"/>
        </a:solidFill>
        <a:latin typeface="+mn-lt"/>
        <a:ea typeface="ＭＳ Ｐゴシック" pitchFamily="-110" charset="-128"/>
        <a:cs typeface="+mn-cs"/>
      </a:defRPr>
    </a:lvl3pPr>
    <a:lvl4pPr marL="2303463" algn="l" rtl="0" eaLnBrk="0" fontAlgn="base" hangingPunct="0">
      <a:spcBef>
        <a:spcPct val="30000"/>
      </a:spcBef>
      <a:spcAft>
        <a:spcPct val="0"/>
      </a:spcAft>
      <a:defRPr sz="2000" kern="1200">
        <a:solidFill>
          <a:schemeClr val="tx1"/>
        </a:solidFill>
        <a:latin typeface="+mn-lt"/>
        <a:ea typeface="ＭＳ Ｐゴシック" pitchFamily="-110" charset="-128"/>
        <a:cs typeface="+mn-cs"/>
      </a:defRPr>
    </a:lvl4pPr>
    <a:lvl5pPr marL="3071813" algn="l" rtl="0" eaLnBrk="0" fontAlgn="base" hangingPunct="0">
      <a:spcBef>
        <a:spcPct val="30000"/>
      </a:spcBef>
      <a:spcAft>
        <a:spcPct val="0"/>
      </a:spcAft>
      <a:defRPr sz="2000" kern="1200">
        <a:solidFill>
          <a:schemeClr val="tx1"/>
        </a:solidFill>
        <a:latin typeface="+mn-lt"/>
        <a:ea typeface="ＭＳ Ｐゴシック" pitchFamily="-110" charset="-128"/>
        <a:cs typeface="+mn-cs"/>
      </a:defRPr>
    </a:lvl5pPr>
    <a:lvl6pPr marL="3840480" algn="l" defTabSz="1536192" rtl="0" eaLnBrk="1" latinLnBrk="0" hangingPunct="1">
      <a:defRPr sz="2000" kern="1200">
        <a:solidFill>
          <a:schemeClr val="tx1"/>
        </a:solidFill>
        <a:latin typeface="+mn-lt"/>
        <a:ea typeface="+mn-ea"/>
        <a:cs typeface="+mn-cs"/>
      </a:defRPr>
    </a:lvl6pPr>
    <a:lvl7pPr marL="4608576" algn="l" defTabSz="1536192" rtl="0" eaLnBrk="1" latinLnBrk="0" hangingPunct="1">
      <a:defRPr sz="2000" kern="1200">
        <a:solidFill>
          <a:schemeClr val="tx1"/>
        </a:solidFill>
        <a:latin typeface="+mn-lt"/>
        <a:ea typeface="+mn-ea"/>
        <a:cs typeface="+mn-cs"/>
      </a:defRPr>
    </a:lvl7pPr>
    <a:lvl8pPr marL="5376672" algn="l" defTabSz="1536192" rtl="0" eaLnBrk="1" latinLnBrk="0" hangingPunct="1">
      <a:defRPr sz="2000" kern="1200">
        <a:solidFill>
          <a:schemeClr val="tx1"/>
        </a:solidFill>
        <a:latin typeface="+mn-lt"/>
        <a:ea typeface="+mn-ea"/>
        <a:cs typeface="+mn-cs"/>
      </a:defRPr>
    </a:lvl8pPr>
    <a:lvl9pPr marL="6144768" algn="l" defTabSz="1536192" rtl="0" eaLnBrk="1" latinLnBrk="0" hangingPunct="1">
      <a:defRPr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9373875"/>
            <a:ext cx="38862000" cy="6468111"/>
          </a:xfrm>
        </p:spPr>
        <p:txBody>
          <a:bodyPr/>
          <a:lstStyle/>
          <a:p>
            <a:r>
              <a:rPr lang="en-US"/>
              <a:t>Click to edit Master title style</a:t>
            </a:r>
          </a:p>
        </p:txBody>
      </p:sp>
      <p:sp>
        <p:nvSpPr>
          <p:cNvPr id="3" name="Subtitle 2"/>
          <p:cNvSpPr>
            <a:spLocks noGrp="1"/>
          </p:cNvSpPr>
          <p:nvPr>
            <p:ph type="subTitle" idx="1"/>
          </p:nvPr>
        </p:nvSpPr>
        <p:spPr>
          <a:xfrm>
            <a:off x="6858000" y="17099280"/>
            <a:ext cx="32004000" cy="7711440"/>
          </a:xfrm>
        </p:spPr>
        <p:txBody>
          <a:bodyPr/>
          <a:lstStyle>
            <a:lvl1pPr marL="0" indent="0" algn="ctr">
              <a:buNone/>
              <a:defRPr>
                <a:solidFill>
                  <a:schemeClr val="tx1">
                    <a:tint val="75000"/>
                  </a:schemeClr>
                </a:solidFill>
              </a:defRPr>
            </a:lvl1pPr>
            <a:lvl2pPr marL="2194527" indent="0" algn="ctr">
              <a:buNone/>
              <a:defRPr>
                <a:solidFill>
                  <a:schemeClr val="tx1">
                    <a:tint val="75000"/>
                  </a:schemeClr>
                </a:solidFill>
              </a:defRPr>
            </a:lvl2pPr>
            <a:lvl3pPr marL="4389054" indent="0" algn="ctr">
              <a:buNone/>
              <a:defRPr>
                <a:solidFill>
                  <a:schemeClr val="tx1">
                    <a:tint val="75000"/>
                  </a:schemeClr>
                </a:solidFill>
              </a:defRPr>
            </a:lvl3pPr>
            <a:lvl4pPr marL="6583581" indent="0" algn="ctr">
              <a:buNone/>
              <a:defRPr>
                <a:solidFill>
                  <a:schemeClr val="tx1">
                    <a:tint val="75000"/>
                  </a:schemeClr>
                </a:solidFill>
              </a:defRPr>
            </a:lvl4pPr>
            <a:lvl5pPr marL="8778108" indent="0" algn="ctr">
              <a:buNone/>
              <a:defRPr>
                <a:solidFill>
                  <a:schemeClr val="tx1">
                    <a:tint val="75000"/>
                  </a:schemeClr>
                </a:solidFill>
              </a:defRPr>
            </a:lvl5pPr>
            <a:lvl6pPr marL="10972636" indent="0" algn="ctr">
              <a:buNone/>
              <a:defRPr>
                <a:solidFill>
                  <a:schemeClr val="tx1">
                    <a:tint val="75000"/>
                  </a:schemeClr>
                </a:solidFill>
              </a:defRPr>
            </a:lvl6pPr>
            <a:lvl7pPr marL="13167163" indent="0" algn="ctr">
              <a:buNone/>
              <a:defRPr>
                <a:solidFill>
                  <a:schemeClr val="tx1">
                    <a:tint val="75000"/>
                  </a:schemeClr>
                </a:solidFill>
              </a:defRPr>
            </a:lvl7pPr>
            <a:lvl8pPr marL="15361690" indent="0" algn="ctr">
              <a:buNone/>
              <a:defRPr>
                <a:solidFill>
                  <a:schemeClr val="tx1">
                    <a:tint val="75000"/>
                  </a:schemeClr>
                </a:solidFill>
              </a:defRPr>
            </a:lvl8pPr>
            <a:lvl9pPr marL="1755621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0232D1D-E46D-438D-85E6-5B30A431C84B}"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04C587-DF92-4BA3-B902-31E8CCCFDB0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31CEA78-CEAA-48EA-B8A3-959DE2E1B74E}"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00E2F8-3F41-4E0B-A394-7B22BA7F2E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147000" y="1208410"/>
            <a:ext cx="10287000" cy="2574671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0" y="1208410"/>
            <a:ext cx="30099000" cy="257467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3DFC894-7A83-40E3-AC66-7D15F60F747C}"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D23EE0-016B-4AB3-8077-09D39CD1AD7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E543070-25B0-4A84-A9DE-BA3F10A98E6B}"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9432BD-1BA8-485E-944B-CC9B0D7318B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1565" y="19390363"/>
            <a:ext cx="38862000" cy="599313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611565" y="12789542"/>
            <a:ext cx="38862000" cy="6600823"/>
          </a:xfrm>
        </p:spPr>
        <p:txBody>
          <a:bodyPr anchor="b"/>
          <a:lstStyle>
            <a:lvl1pPr marL="0" indent="0">
              <a:buNone/>
              <a:defRPr sz="9600">
                <a:solidFill>
                  <a:schemeClr val="tx1">
                    <a:tint val="75000"/>
                  </a:schemeClr>
                </a:solidFill>
              </a:defRPr>
            </a:lvl1pPr>
            <a:lvl2pPr marL="2194527" indent="0">
              <a:buNone/>
              <a:defRPr sz="8600">
                <a:solidFill>
                  <a:schemeClr val="tx1">
                    <a:tint val="75000"/>
                  </a:schemeClr>
                </a:solidFill>
              </a:defRPr>
            </a:lvl2pPr>
            <a:lvl3pPr marL="4389054" indent="0">
              <a:buNone/>
              <a:defRPr sz="7700">
                <a:solidFill>
                  <a:schemeClr val="tx1">
                    <a:tint val="75000"/>
                  </a:schemeClr>
                </a:solidFill>
              </a:defRPr>
            </a:lvl3pPr>
            <a:lvl4pPr marL="6583581" indent="0">
              <a:buNone/>
              <a:defRPr sz="6700">
                <a:solidFill>
                  <a:schemeClr val="tx1">
                    <a:tint val="75000"/>
                  </a:schemeClr>
                </a:solidFill>
              </a:defRPr>
            </a:lvl4pPr>
            <a:lvl5pPr marL="8778108" indent="0">
              <a:buNone/>
              <a:defRPr sz="6700">
                <a:solidFill>
                  <a:schemeClr val="tx1">
                    <a:tint val="75000"/>
                  </a:schemeClr>
                </a:solidFill>
              </a:defRPr>
            </a:lvl5pPr>
            <a:lvl6pPr marL="10972636" indent="0">
              <a:buNone/>
              <a:defRPr sz="6700">
                <a:solidFill>
                  <a:schemeClr val="tx1">
                    <a:tint val="75000"/>
                  </a:schemeClr>
                </a:solidFill>
              </a:defRPr>
            </a:lvl6pPr>
            <a:lvl7pPr marL="13167163" indent="0">
              <a:buNone/>
              <a:defRPr sz="6700">
                <a:solidFill>
                  <a:schemeClr val="tx1">
                    <a:tint val="75000"/>
                  </a:schemeClr>
                </a:solidFill>
              </a:defRPr>
            </a:lvl7pPr>
            <a:lvl8pPr marL="15361690" indent="0">
              <a:buNone/>
              <a:defRPr sz="6700">
                <a:solidFill>
                  <a:schemeClr val="tx1">
                    <a:tint val="75000"/>
                  </a:schemeClr>
                </a:solidFill>
              </a:defRPr>
            </a:lvl8pPr>
            <a:lvl9pPr marL="17556217"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58A4073-7FFA-4BD8-A4D9-09EB0FA53165}"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3788C8-5851-499C-8072-90FC71E2ADA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0" y="7040883"/>
            <a:ext cx="20193000" cy="19914238"/>
          </a:xfrm>
        </p:spPr>
        <p:txBody>
          <a:bodyPr/>
          <a:lstStyle>
            <a:lvl1pPr>
              <a:defRPr sz="13400"/>
            </a:lvl1pPr>
            <a:lvl2pPr>
              <a:defRPr sz="116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3241000" y="7040883"/>
            <a:ext cx="20193000" cy="19914238"/>
          </a:xfrm>
        </p:spPr>
        <p:txBody>
          <a:bodyPr/>
          <a:lstStyle>
            <a:lvl1pPr>
              <a:defRPr sz="13400"/>
            </a:lvl1pPr>
            <a:lvl2pPr>
              <a:defRPr sz="116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D9317CDA-92CA-4D1A-864F-FD8127D78258}" type="datetime1">
              <a:rPr lang="en-US"/>
              <a:pPr>
                <a:defRPr/>
              </a:pPr>
              <a:t>7/16/2023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90EE2F-F54A-470C-9B05-6C9B983F10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286000" y="6754499"/>
            <a:ext cx="20200940" cy="2814953"/>
          </a:xfrm>
        </p:spPr>
        <p:txBody>
          <a:bodyPr anchor="b"/>
          <a:lstStyle>
            <a:lvl1pPr marL="0" indent="0">
              <a:buNone/>
              <a:defRPr sz="11600" b="1"/>
            </a:lvl1pPr>
            <a:lvl2pPr marL="2194527" indent="0">
              <a:buNone/>
              <a:defRPr sz="9600" b="1"/>
            </a:lvl2pPr>
            <a:lvl3pPr marL="4389054" indent="0">
              <a:buNone/>
              <a:defRPr sz="8600" b="1"/>
            </a:lvl3pPr>
            <a:lvl4pPr marL="6583581" indent="0">
              <a:buNone/>
              <a:defRPr sz="7700" b="1"/>
            </a:lvl4pPr>
            <a:lvl5pPr marL="8778108" indent="0">
              <a:buNone/>
              <a:defRPr sz="7700" b="1"/>
            </a:lvl5pPr>
            <a:lvl6pPr marL="10972636" indent="0">
              <a:buNone/>
              <a:defRPr sz="7700" b="1"/>
            </a:lvl6pPr>
            <a:lvl7pPr marL="13167163" indent="0">
              <a:buNone/>
              <a:defRPr sz="7700" b="1"/>
            </a:lvl7pPr>
            <a:lvl8pPr marL="15361690" indent="0">
              <a:buNone/>
              <a:defRPr sz="7700" b="1"/>
            </a:lvl8pPr>
            <a:lvl9pPr marL="17556217" indent="0">
              <a:buNone/>
              <a:defRPr sz="7700" b="1"/>
            </a:lvl9pPr>
          </a:lstStyle>
          <a:p>
            <a:pPr lvl="0"/>
            <a:r>
              <a:rPr lang="en-US"/>
              <a:t>Click to edit Master text styles</a:t>
            </a:r>
          </a:p>
        </p:txBody>
      </p:sp>
      <p:sp>
        <p:nvSpPr>
          <p:cNvPr id="4" name="Content Placeholder 3"/>
          <p:cNvSpPr>
            <a:spLocks noGrp="1"/>
          </p:cNvSpPr>
          <p:nvPr>
            <p:ph sz="half" idx="2"/>
          </p:nvPr>
        </p:nvSpPr>
        <p:spPr>
          <a:xfrm>
            <a:off x="2286000" y="9569452"/>
            <a:ext cx="20200940" cy="17385667"/>
          </a:xfrm>
        </p:spPr>
        <p:txBody>
          <a:bodyPr/>
          <a:lstStyle>
            <a:lvl1pPr>
              <a:defRPr sz="116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3225130" y="6754499"/>
            <a:ext cx="20208875" cy="2814953"/>
          </a:xfrm>
        </p:spPr>
        <p:txBody>
          <a:bodyPr anchor="b"/>
          <a:lstStyle>
            <a:lvl1pPr marL="0" indent="0">
              <a:buNone/>
              <a:defRPr sz="11600" b="1"/>
            </a:lvl1pPr>
            <a:lvl2pPr marL="2194527" indent="0">
              <a:buNone/>
              <a:defRPr sz="9600" b="1"/>
            </a:lvl2pPr>
            <a:lvl3pPr marL="4389054" indent="0">
              <a:buNone/>
              <a:defRPr sz="8600" b="1"/>
            </a:lvl3pPr>
            <a:lvl4pPr marL="6583581" indent="0">
              <a:buNone/>
              <a:defRPr sz="7700" b="1"/>
            </a:lvl4pPr>
            <a:lvl5pPr marL="8778108" indent="0">
              <a:buNone/>
              <a:defRPr sz="7700" b="1"/>
            </a:lvl5pPr>
            <a:lvl6pPr marL="10972636" indent="0">
              <a:buNone/>
              <a:defRPr sz="7700" b="1"/>
            </a:lvl6pPr>
            <a:lvl7pPr marL="13167163" indent="0">
              <a:buNone/>
              <a:defRPr sz="7700" b="1"/>
            </a:lvl7pPr>
            <a:lvl8pPr marL="15361690" indent="0">
              <a:buNone/>
              <a:defRPr sz="7700" b="1"/>
            </a:lvl8pPr>
            <a:lvl9pPr marL="17556217"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3225130" y="9569452"/>
            <a:ext cx="20208875" cy="17385667"/>
          </a:xfrm>
        </p:spPr>
        <p:txBody>
          <a:bodyPr/>
          <a:lstStyle>
            <a:lvl1pPr>
              <a:defRPr sz="116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C99D8C8-1651-4266-BA40-059EB46E3A21}" type="datetime1">
              <a:rPr lang="en-US"/>
              <a:pPr>
                <a:defRPr/>
              </a:pPr>
              <a:t>7/16/2023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F78767-D4ED-4BCA-B511-C4502EC4F32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A7D3EB96-863E-4340-ADE5-6230818AD5D5}" type="datetime1">
              <a:rPr lang="en-US"/>
              <a:pPr>
                <a:defRPr/>
              </a:pPr>
              <a:t>7/16/2023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C71F833-67C7-45D9-9FCF-0F48E224AB5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79718B-19AF-40C4-8FE4-BCC175CFBB26}" type="datetime1">
              <a:rPr lang="en-US"/>
              <a:pPr>
                <a:defRPr/>
              </a:pPr>
              <a:t>7/16/2023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88DC31B-69EB-4C3D-9629-AFEE1CDF5BF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5" y="1201419"/>
            <a:ext cx="15041565" cy="511302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875250" y="1201425"/>
            <a:ext cx="25558750" cy="25753697"/>
          </a:xfrm>
        </p:spPr>
        <p:txBody>
          <a:bodyPr/>
          <a:lstStyle>
            <a:lvl1pPr>
              <a:defRPr sz="15300"/>
            </a:lvl1pPr>
            <a:lvl2pPr>
              <a:defRPr sz="13400"/>
            </a:lvl2pPr>
            <a:lvl3pPr>
              <a:defRPr sz="116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86005" y="6314445"/>
            <a:ext cx="15041565" cy="20640677"/>
          </a:xfrm>
        </p:spPr>
        <p:txBody>
          <a:bodyPr/>
          <a:lstStyle>
            <a:lvl1pPr marL="0" indent="0">
              <a:buNone/>
              <a:defRPr sz="6700"/>
            </a:lvl1pPr>
            <a:lvl2pPr marL="2194527" indent="0">
              <a:buNone/>
              <a:defRPr sz="5700"/>
            </a:lvl2pPr>
            <a:lvl3pPr marL="4389054" indent="0">
              <a:buNone/>
              <a:defRPr sz="4900"/>
            </a:lvl3pPr>
            <a:lvl4pPr marL="6583581" indent="0">
              <a:buNone/>
              <a:defRPr sz="4400"/>
            </a:lvl4pPr>
            <a:lvl5pPr marL="8778108" indent="0">
              <a:buNone/>
              <a:defRPr sz="4400"/>
            </a:lvl5pPr>
            <a:lvl6pPr marL="10972636" indent="0">
              <a:buNone/>
              <a:defRPr sz="4400"/>
            </a:lvl6pPr>
            <a:lvl7pPr marL="13167163" indent="0">
              <a:buNone/>
              <a:defRPr sz="4400"/>
            </a:lvl7pPr>
            <a:lvl8pPr marL="15361690" indent="0">
              <a:buNone/>
              <a:defRPr sz="4400"/>
            </a:lvl8pPr>
            <a:lvl9pPr marL="17556217" indent="0">
              <a:buNone/>
              <a:defRPr sz="44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3097698-6C1D-497B-9C82-B47B31A2E463}" type="datetime1">
              <a:rPr lang="en-US"/>
              <a:pPr>
                <a:defRPr/>
              </a:pPr>
              <a:t>7/16/2023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5A7F3B-70F5-4F3C-9F30-02260689F1F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1440" y="21122642"/>
            <a:ext cx="27432000" cy="2493647"/>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961440" y="2696211"/>
            <a:ext cx="27432000" cy="18105120"/>
          </a:xfrm>
        </p:spPr>
        <p:txBody>
          <a:bodyPr rtlCol="0">
            <a:normAutofit/>
          </a:bodyPr>
          <a:lstStyle>
            <a:lvl1pPr marL="0" indent="0">
              <a:buNone/>
              <a:defRPr sz="15300"/>
            </a:lvl1pPr>
            <a:lvl2pPr marL="2194527" indent="0">
              <a:buNone/>
              <a:defRPr sz="13400"/>
            </a:lvl2pPr>
            <a:lvl3pPr marL="4389054" indent="0">
              <a:buNone/>
              <a:defRPr sz="11600"/>
            </a:lvl3pPr>
            <a:lvl4pPr marL="6583581" indent="0">
              <a:buNone/>
              <a:defRPr sz="9600"/>
            </a:lvl4pPr>
            <a:lvl5pPr marL="8778108" indent="0">
              <a:buNone/>
              <a:defRPr sz="9600"/>
            </a:lvl5pPr>
            <a:lvl6pPr marL="10972636" indent="0">
              <a:buNone/>
              <a:defRPr sz="9600"/>
            </a:lvl6pPr>
            <a:lvl7pPr marL="13167163" indent="0">
              <a:buNone/>
              <a:defRPr sz="9600"/>
            </a:lvl7pPr>
            <a:lvl8pPr marL="15361690" indent="0">
              <a:buNone/>
              <a:defRPr sz="9600"/>
            </a:lvl8pPr>
            <a:lvl9pPr marL="17556217" indent="0">
              <a:buNone/>
              <a:defRPr sz="9600"/>
            </a:lvl9pPr>
          </a:lstStyle>
          <a:p>
            <a:pPr lvl="0"/>
            <a:endParaRPr lang="en-US" noProof="0"/>
          </a:p>
        </p:txBody>
      </p:sp>
      <p:sp>
        <p:nvSpPr>
          <p:cNvPr id="4" name="Text Placeholder 3"/>
          <p:cNvSpPr>
            <a:spLocks noGrp="1"/>
          </p:cNvSpPr>
          <p:nvPr>
            <p:ph type="body" sz="half" idx="2"/>
          </p:nvPr>
        </p:nvSpPr>
        <p:spPr>
          <a:xfrm>
            <a:off x="8961440" y="23616289"/>
            <a:ext cx="27432000" cy="3541393"/>
          </a:xfrm>
        </p:spPr>
        <p:txBody>
          <a:bodyPr/>
          <a:lstStyle>
            <a:lvl1pPr marL="0" indent="0">
              <a:buNone/>
              <a:defRPr sz="6700"/>
            </a:lvl1pPr>
            <a:lvl2pPr marL="2194527" indent="0">
              <a:buNone/>
              <a:defRPr sz="5700"/>
            </a:lvl2pPr>
            <a:lvl3pPr marL="4389054" indent="0">
              <a:buNone/>
              <a:defRPr sz="4900"/>
            </a:lvl3pPr>
            <a:lvl4pPr marL="6583581" indent="0">
              <a:buNone/>
              <a:defRPr sz="4400"/>
            </a:lvl4pPr>
            <a:lvl5pPr marL="8778108" indent="0">
              <a:buNone/>
              <a:defRPr sz="4400"/>
            </a:lvl5pPr>
            <a:lvl6pPr marL="10972636" indent="0">
              <a:buNone/>
              <a:defRPr sz="4400"/>
            </a:lvl6pPr>
            <a:lvl7pPr marL="13167163" indent="0">
              <a:buNone/>
              <a:defRPr sz="4400"/>
            </a:lvl7pPr>
            <a:lvl8pPr marL="15361690" indent="0">
              <a:buNone/>
              <a:defRPr sz="4400"/>
            </a:lvl8pPr>
            <a:lvl9pPr marL="17556217" indent="0">
              <a:buNone/>
              <a:defRPr sz="44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D64368E-85FD-4F0A-9305-E1210E2113B0}" type="datetime1">
              <a:rPr lang="en-US"/>
              <a:pPr>
                <a:defRPr/>
              </a:pPr>
              <a:t>7/16/2023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C7BB9CF-49D0-42D2-A1BD-7A6EAB8328B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F5F5F"/>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286000" y="1208088"/>
            <a:ext cx="41148000" cy="5029200"/>
          </a:xfrm>
          <a:prstGeom prst="rect">
            <a:avLst/>
          </a:prstGeom>
          <a:noFill/>
          <a:ln w="9525">
            <a:noFill/>
            <a:miter lim="800000"/>
            <a:headEnd/>
            <a:tailEnd/>
          </a:ln>
        </p:spPr>
        <p:txBody>
          <a:bodyPr vert="horz" wrap="square" lIns="438905" tIns="219453" rIns="438905" bIns="219453"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2286000" y="7040563"/>
            <a:ext cx="41148000" cy="19915187"/>
          </a:xfrm>
          <a:prstGeom prst="rect">
            <a:avLst/>
          </a:prstGeom>
          <a:noFill/>
          <a:ln w="9525">
            <a:noFill/>
            <a:miter lim="800000"/>
            <a:headEnd/>
            <a:tailEnd/>
          </a:ln>
        </p:spPr>
        <p:txBody>
          <a:bodyPr vert="horz" wrap="square" lIns="438905" tIns="219453" rIns="438905" bIns="2194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86000" y="27966988"/>
            <a:ext cx="10668000" cy="1608137"/>
          </a:xfrm>
          <a:prstGeom prst="rect">
            <a:avLst/>
          </a:prstGeom>
        </p:spPr>
        <p:txBody>
          <a:bodyPr vert="horz" wrap="square" lIns="438905" tIns="219453" rIns="438905" bIns="219453" numCol="1" anchor="ctr" anchorCtr="0" compatLnSpc="1">
            <a:prstTxWarp prst="textNoShape">
              <a:avLst/>
            </a:prstTxWarp>
          </a:bodyPr>
          <a:lstStyle>
            <a:lvl1pPr defTabSz="4387216">
              <a:defRPr sz="5700">
                <a:solidFill>
                  <a:srgbClr val="898989"/>
                </a:solidFill>
                <a:latin typeface="Calibri" pitchFamily="-110" charset="0"/>
                <a:ea typeface="+mn-ea"/>
                <a:cs typeface="Arial" charset="0"/>
              </a:defRPr>
            </a:lvl1pPr>
          </a:lstStyle>
          <a:p>
            <a:pPr>
              <a:defRPr/>
            </a:pPr>
            <a:fld id="{4598B885-8C4F-434C-AE25-A785B2BBCD5C}" type="datetime1">
              <a:rPr lang="en-US"/>
              <a:pPr>
                <a:defRPr/>
              </a:pPr>
              <a:t>7/16/2023</a:t>
            </a:fld>
            <a:endParaRPr lang="en-US"/>
          </a:p>
        </p:txBody>
      </p:sp>
      <p:sp>
        <p:nvSpPr>
          <p:cNvPr id="5" name="Footer Placeholder 4"/>
          <p:cNvSpPr>
            <a:spLocks noGrp="1"/>
          </p:cNvSpPr>
          <p:nvPr>
            <p:ph type="ftr" sz="quarter" idx="3"/>
          </p:nvPr>
        </p:nvSpPr>
        <p:spPr>
          <a:xfrm>
            <a:off x="15621000" y="27966988"/>
            <a:ext cx="14478000" cy="1608137"/>
          </a:xfrm>
          <a:prstGeom prst="rect">
            <a:avLst/>
          </a:prstGeom>
        </p:spPr>
        <p:txBody>
          <a:bodyPr vert="horz" wrap="square" lIns="438905" tIns="219453" rIns="438905" bIns="219453" numCol="1" anchor="ctr" anchorCtr="0" compatLnSpc="1">
            <a:prstTxWarp prst="textNoShape">
              <a:avLst/>
            </a:prstTxWarp>
          </a:bodyPr>
          <a:lstStyle>
            <a:lvl1pPr algn="ctr" defTabSz="4387216">
              <a:defRPr sz="5700">
                <a:solidFill>
                  <a:srgbClr val="898989"/>
                </a:solidFill>
                <a:latin typeface="Calibri" pitchFamily="-110" charset="0"/>
                <a:ea typeface="+mn-ea"/>
                <a:cs typeface="Arial" charset="0"/>
              </a:defRPr>
            </a:lvl1pPr>
          </a:lstStyle>
          <a:p>
            <a:pPr>
              <a:defRPr/>
            </a:pPr>
            <a:endParaRPr lang="en-US"/>
          </a:p>
        </p:txBody>
      </p:sp>
      <p:sp>
        <p:nvSpPr>
          <p:cNvPr id="6" name="Slide Number Placeholder 5"/>
          <p:cNvSpPr>
            <a:spLocks noGrp="1"/>
          </p:cNvSpPr>
          <p:nvPr>
            <p:ph type="sldNum" sz="quarter" idx="4"/>
          </p:nvPr>
        </p:nvSpPr>
        <p:spPr>
          <a:xfrm>
            <a:off x="32766000" y="27966988"/>
            <a:ext cx="10668000" cy="1608137"/>
          </a:xfrm>
          <a:prstGeom prst="rect">
            <a:avLst/>
          </a:prstGeom>
        </p:spPr>
        <p:txBody>
          <a:bodyPr vert="horz" wrap="square" lIns="438905" tIns="219453" rIns="438905" bIns="219453" numCol="1" anchor="ctr" anchorCtr="0" compatLnSpc="1">
            <a:prstTxWarp prst="textNoShape">
              <a:avLst/>
            </a:prstTxWarp>
          </a:bodyPr>
          <a:lstStyle>
            <a:lvl1pPr algn="r" defTabSz="4387216">
              <a:defRPr sz="5700">
                <a:solidFill>
                  <a:srgbClr val="898989"/>
                </a:solidFill>
                <a:latin typeface="Calibri" pitchFamily="-110" charset="0"/>
                <a:ea typeface="+mn-ea"/>
                <a:cs typeface="Arial" charset="0"/>
              </a:defRPr>
            </a:lvl1pPr>
          </a:lstStyle>
          <a:p>
            <a:pPr>
              <a:defRPr/>
            </a:pPr>
            <a:fld id="{EB5DBF95-FFDB-4AD7-A5AB-86D94485B80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386263" rtl="0" eaLnBrk="0" fontAlgn="base" hangingPunct="0">
        <a:spcBef>
          <a:spcPct val="0"/>
        </a:spcBef>
        <a:spcAft>
          <a:spcPct val="0"/>
        </a:spcAft>
        <a:defRPr sz="21200" kern="1200">
          <a:solidFill>
            <a:schemeClr val="tx1"/>
          </a:solidFill>
          <a:latin typeface="+mj-lt"/>
          <a:ea typeface="ＭＳ Ｐゴシック" pitchFamily="-110" charset="-128"/>
          <a:cs typeface="ＭＳ Ｐゴシック" pitchFamily="-110" charset="-128"/>
        </a:defRPr>
      </a:lvl1pPr>
      <a:lvl2pPr algn="ctr" defTabSz="4386263" rtl="0" eaLnBrk="0" fontAlgn="base" hangingPunct="0">
        <a:spcBef>
          <a:spcPct val="0"/>
        </a:spcBef>
        <a:spcAft>
          <a:spcPct val="0"/>
        </a:spcAft>
        <a:defRPr sz="21200">
          <a:solidFill>
            <a:schemeClr val="tx1"/>
          </a:solidFill>
          <a:latin typeface="Calibri" pitchFamily="-110" charset="0"/>
          <a:ea typeface="ＭＳ Ｐゴシック" pitchFamily="-110" charset="-128"/>
          <a:cs typeface="ＭＳ Ｐゴシック" pitchFamily="-110" charset="-128"/>
        </a:defRPr>
      </a:lvl2pPr>
      <a:lvl3pPr algn="ctr" defTabSz="4386263" rtl="0" eaLnBrk="0" fontAlgn="base" hangingPunct="0">
        <a:spcBef>
          <a:spcPct val="0"/>
        </a:spcBef>
        <a:spcAft>
          <a:spcPct val="0"/>
        </a:spcAft>
        <a:defRPr sz="21200">
          <a:solidFill>
            <a:schemeClr val="tx1"/>
          </a:solidFill>
          <a:latin typeface="Calibri" pitchFamily="-110" charset="0"/>
          <a:ea typeface="ＭＳ Ｐゴシック" pitchFamily="-110" charset="-128"/>
          <a:cs typeface="ＭＳ Ｐゴシック" pitchFamily="-110" charset="-128"/>
        </a:defRPr>
      </a:lvl3pPr>
      <a:lvl4pPr algn="ctr" defTabSz="4386263" rtl="0" eaLnBrk="0" fontAlgn="base" hangingPunct="0">
        <a:spcBef>
          <a:spcPct val="0"/>
        </a:spcBef>
        <a:spcAft>
          <a:spcPct val="0"/>
        </a:spcAft>
        <a:defRPr sz="21200">
          <a:solidFill>
            <a:schemeClr val="tx1"/>
          </a:solidFill>
          <a:latin typeface="Calibri" pitchFamily="-110" charset="0"/>
          <a:ea typeface="ＭＳ Ｐゴシック" pitchFamily="-110" charset="-128"/>
          <a:cs typeface="ＭＳ Ｐゴシック" pitchFamily="-110" charset="-128"/>
        </a:defRPr>
      </a:lvl4pPr>
      <a:lvl5pPr algn="ctr" defTabSz="4386263" rtl="0" eaLnBrk="0" fontAlgn="base" hangingPunct="0">
        <a:spcBef>
          <a:spcPct val="0"/>
        </a:spcBef>
        <a:spcAft>
          <a:spcPct val="0"/>
        </a:spcAft>
        <a:defRPr sz="21200">
          <a:solidFill>
            <a:schemeClr val="tx1"/>
          </a:solidFill>
          <a:latin typeface="Calibri" pitchFamily="-110" charset="0"/>
          <a:ea typeface="ＭＳ Ｐゴシック" pitchFamily="-110" charset="-128"/>
          <a:cs typeface="ＭＳ Ｐゴシック" pitchFamily="-110" charset="-128"/>
        </a:defRPr>
      </a:lvl5pPr>
      <a:lvl6pPr marL="768096" algn="ctr" defTabSz="4387216" rtl="0" fontAlgn="base">
        <a:spcBef>
          <a:spcPct val="0"/>
        </a:spcBef>
        <a:spcAft>
          <a:spcPct val="0"/>
        </a:spcAft>
        <a:defRPr sz="21200">
          <a:solidFill>
            <a:schemeClr val="tx1"/>
          </a:solidFill>
          <a:latin typeface="Calibri" pitchFamily="-110" charset="0"/>
        </a:defRPr>
      </a:lvl6pPr>
      <a:lvl7pPr marL="1536192" algn="ctr" defTabSz="4387216" rtl="0" fontAlgn="base">
        <a:spcBef>
          <a:spcPct val="0"/>
        </a:spcBef>
        <a:spcAft>
          <a:spcPct val="0"/>
        </a:spcAft>
        <a:defRPr sz="21200">
          <a:solidFill>
            <a:schemeClr val="tx1"/>
          </a:solidFill>
          <a:latin typeface="Calibri" pitchFamily="-110" charset="0"/>
        </a:defRPr>
      </a:lvl7pPr>
      <a:lvl8pPr marL="2304288" algn="ctr" defTabSz="4387216" rtl="0" fontAlgn="base">
        <a:spcBef>
          <a:spcPct val="0"/>
        </a:spcBef>
        <a:spcAft>
          <a:spcPct val="0"/>
        </a:spcAft>
        <a:defRPr sz="21200">
          <a:solidFill>
            <a:schemeClr val="tx1"/>
          </a:solidFill>
          <a:latin typeface="Calibri" pitchFamily="-110" charset="0"/>
        </a:defRPr>
      </a:lvl8pPr>
      <a:lvl9pPr marL="3072384" algn="ctr" defTabSz="4387216" rtl="0" fontAlgn="base">
        <a:spcBef>
          <a:spcPct val="0"/>
        </a:spcBef>
        <a:spcAft>
          <a:spcPct val="0"/>
        </a:spcAft>
        <a:defRPr sz="21200">
          <a:solidFill>
            <a:schemeClr val="tx1"/>
          </a:solidFill>
          <a:latin typeface="Calibri" pitchFamily="-110" charset="0"/>
        </a:defRPr>
      </a:lvl9pPr>
    </p:titleStyle>
    <p:bodyStyle>
      <a:lvl1pPr marL="1644650" indent="-1644650" algn="l" defTabSz="4386263" rtl="0" eaLnBrk="0" fontAlgn="base" hangingPunct="0">
        <a:spcBef>
          <a:spcPct val="20000"/>
        </a:spcBef>
        <a:spcAft>
          <a:spcPct val="0"/>
        </a:spcAft>
        <a:buFont typeface="Arial" charset="0"/>
        <a:buChar char="•"/>
        <a:defRPr sz="15300" kern="1200">
          <a:solidFill>
            <a:schemeClr val="tx1"/>
          </a:solidFill>
          <a:latin typeface="+mn-lt"/>
          <a:ea typeface="ＭＳ Ｐゴシック" pitchFamily="-110" charset="-128"/>
          <a:cs typeface="ＭＳ Ｐゴシック" pitchFamily="-110" charset="-128"/>
        </a:defRPr>
      </a:lvl1pPr>
      <a:lvl2pPr marL="3565525" indent="-1370013" algn="l" defTabSz="4386263" rtl="0" eaLnBrk="0" fontAlgn="base" hangingPunct="0">
        <a:spcBef>
          <a:spcPct val="20000"/>
        </a:spcBef>
        <a:spcAft>
          <a:spcPct val="0"/>
        </a:spcAft>
        <a:buFont typeface="Arial" charset="0"/>
        <a:buChar char="–"/>
        <a:defRPr sz="13400" kern="1200">
          <a:solidFill>
            <a:schemeClr val="tx1"/>
          </a:solidFill>
          <a:latin typeface="+mn-lt"/>
          <a:ea typeface="ＭＳ Ｐゴシック" pitchFamily="-110" charset="-128"/>
          <a:cs typeface="+mn-cs"/>
        </a:defRPr>
      </a:lvl2pPr>
      <a:lvl3pPr marL="5484813" indent="-1095375" algn="l" defTabSz="4386263" rtl="0" eaLnBrk="0" fontAlgn="base" hangingPunct="0">
        <a:spcBef>
          <a:spcPct val="20000"/>
        </a:spcBef>
        <a:spcAft>
          <a:spcPct val="0"/>
        </a:spcAft>
        <a:buFont typeface="Arial" charset="0"/>
        <a:buChar char="•"/>
        <a:defRPr sz="11600" kern="1200">
          <a:solidFill>
            <a:schemeClr val="tx1"/>
          </a:solidFill>
          <a:latin typeface="+mn-lt"/>
          <a:ea typeface="ＭＳ Ｐゴシック" pitchFamily="-110" charset="-128"/>
          <a:cs typeface="+mn-cs"/>
        </a:defRPr>
      </a:lvl3pPr>
      <a:lvl4pPr marL="7677150" indent="-1095375" algn="l" defTabSz="4386263" rtl="0" eaLnBrk="0" fontAlgn="base" hangingPunct="0">
        <a:spcBef>
          <a:spcPct val="20000"/>
        </a:spcBef>
        <a:spcAft>
          <a:spcPct val="0"/>
        </a:spcAft>
        <a:buFont typeface="Arial" charset="0"/>
        <a:buChar char="–"/>
        <a:defRPr sz="9600" kern="1200">
          <a:solidFill>
            <a:schemeClr val="tx1"/>
          </a:solidFill>
          <a:latin typeface="+mn-lt"/>
          <a:ea typeface="ＭＳ Ｐゴシック" pitchFamily="-110" charset="-128"/>
          <a:cs typeface="+mn-cs"/>
        </a:defRPr>
      </a:lvl4pPr>
      <a:lvl5pPr marL="9872663" indent="-1095375" algn="l" defTabSz="4386263" rtl="0" eaLnBrk="0" fontAlgn="base" hangingPunct="0">
        <a:spcBef>
          <a:spcPct val="20000"/>
        </a:spcBef>
        <a:spcAft>
          <a:spcPct val="0"/>
        </a:spcAft>
        <a:buFont typeface="Arial" charset="0"/>
        <a:buChar char="»"/>
        <a:defRPr sz="9600" kern="1200">
          <a:solidFill>
            <a:schemeClr val="tx1"/>
          </a:solidFill>
          <a:latin typeface="+mn-lt"/>
          <a:ea typeface="ＭＳ Ｐゴシック" pitchFamily="-110" charset="-128"/>
          <a:cs typeface="+mn-cs"/>
        </a:defRPr>
      </a:lvl5pPr>
      <a:lvl6pPr marL="12069900" indent="-1097263" algn="l" defTabSz="4389054"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426" indent="-1097263" algn="l" defTabSz="4389054"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953" indent="-1097263" algn="l" defTabSz="4389054"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480" indent="-1097263" algn="l" defTabSz="4389054"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054" rtl="0" eaLnBrk="1" latinLnBrk="0" hangingPunct="1">
        <a:defRPr sz="8600" kern="1200">
          <a:solidFill>
            <a:schemeClr val="tx1"/>
          </a:solidFill>
          <a:latin typeface="+mn-lt"/>
          <a:ea typeface="+mn-ea"/>
          <a:cs typeface="+mn-cs"/>
        </a:defRPr>
      </a:lvl1pPr>
      <a:lvl2pPr marL="2194527" algn="l" defTabSz="4389054" rtl="0" eaLnBrk="1" latinLnBrk="0" hangingPunct="1">
        <a:defRPr sz="8600" kern="1200">
          <a:solidFill>
            <a:schemeClr val="tx1"/>
          </a:solidFill>
          <a:latin typeface="+mn-lt"/>
          <a:ea typeface="+mn-ea"/>
          <a:cs typeface="+mn-cs"/>
        </a:defRPr>
      </a:lvl2pPr>
      <a:lvl3pPr marL="4389054" algn="l" defTabSz="4389054" rtl="0" eaLnBrk="1" latinLnBrk="0" hangingPunct="1">
        <a:defRPr sz="8600" kern="1200">
          <a:solidFill>
            <a:schemeClr val="tx1"/>
          </a:solidFill>
          <a:latin typeface="+mn-lt"/>
          <a:ea typeface="+mn-ea"/>
          <a:cs typeface="+mn-cs"/>
        </a:defRPr>
      </a:lvl3pPr>
      <a:lvl4pPr marL="6583581" algn="l" defTabSz="4389054" rtl="0" eaLnBrk="1" latinLnBrk="0" hangingPunct="1">
        <a:defRPr sz="8600" kern="1200">
          <a:solidFill>
            <a:schemeClr val="tx1"/>
          </a:solidFill>
          <a:latin typeface="+mn-lt"/>
          <a:ea typeface="+mn-ea"/>
          <a:cs typeface="+mn-cs"/>
        </a:defRPr>
      </a:lvl4pPr>
      <a:lvl5pPr marL="8778108" algn="l" defTabSz="4389054" rtl="0" eaLnBrk="1" latinLnBrk="0" hangingPunct="1">
        <a:defRPr sz="8600" kern="1200">
          <a:solidFill>
            <a:schemeClr val="tx1"/>
          </a:solidFill>
          <a:latin typeface="+mn-lt"/>
          <a:ea typeface="+mn-ea"/>
          <a:cs typeface="+mn-cs"/>
        </a:defRPr>
      </a:lvl5pPr>
      <a:lvl6pPr marL="10972636" algn="l" defTabSz="4389054" rtl="0" eaLnBrk="1" latinLnBrk="0" hangingPunct="1">
        <a:defRPr sz="8600" kern="1200">
          <a:solidFill>
            <a:schemeClr val="tx1"/>
          </a:solidFill>
          <a:latin typeface="+mn-lt"/>
          <a:ea typeface="+mn-ea"/>
          <a:cs typeface="+mn-cs"/>
        </a:defRPr>
      </a:lvl6pPr>
      <a:lvl7pPr marL="13167163" algn="l" defTabSz="4389054" rtl="0" eaLnBrk="1" latinLnBrk="0" hangingPunct="1">
        <a:defRPr sz="8600" kern="1200">
          <a:solidFill>
            <a:schemeClr val="tx1"/>
          </a:solidFill>
          <a:latin typeface="+mn-lt"/>
          <a:ea typeface="+mn-ea"/>
          <a:cs typeface="+mn-cs"/>
        </a:defRPr>
      </a:lvl7pPr>
      <a:lvl8pPr marL="15361690" algn="l" defTabSz="4389054" rtl="0" eaLnBrk="1" latinLnBrk="0" hangingPunct="1">
        <a:defRPr sz="8600" kern="1200">
          <a:solidFill>
            <a:schemeClr val="tx1"/>
          </a:solidFill>
          <a:latin typeface="+mn-lt"/>
          <a:ea typeface="+mn-ea"/>
          <a:cs typeface="+mn-cs"/>
        </a:defRPr>
      </a:lvl8pPr>
      <a:lvl9pPr marL="17556217" algn="l" defTabSz="4389054"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Box 3"/>
          <p:cNvSpPr txBox="1">
            <a:spLocks noChangeArrowheads="1"/>
          </p:cNvSpPr>
          <p:nvPr/>
        </p:nvSpPr>
        <p:spPr bwMode="auto">
          <a:xfrm>
            <a:off x="5181600" y="377825"/>
            <a:ext cx="35458400" cy="6838950"/>
          </a:xfrm>
          <a:prstGeom prst="rect">
            <a:avLst/>
          </a:prstGeom>
          <a:noFill/>
          <a:ln w="9525">
            <a:noFill/>
            <a:miter lim="800000"/>
            <a:headEnd/>
            <a:tailEnd/>
          </a:ln>
        </p:spPr>
        <p:txBody>
          <a:bodyPr lIns="438905" tIns="219453" rIns="438905" bIns="219453">
            <a:spAutoFit/>
          </a:bodyPr>
          <a:lstStyle/>
          <a:p>
            <a:pPr algn="ctr"/>
            <a:r>
              <a:rPr lang="en-US" b="1">
                <a:solidFill>
                  <a:srgbClr val="FFFF66"/>
                </a:solidFill>
                <a:latin typeface="Calibri" pitchFamily="34" charset="0"/>
              </a:rPr>
              <a:t>Analysis Of Refractive Outcome And Complications Of Descemet Stripping Automated Endothelial Keratoplasty (DSAEK) With Scleral-fixated Sutured Posterior Chamber Intraocular Lens</a:t>
            </a:r>
            <a:r>
              <a:rPr lang="en-US"/>
              <a:t> </a:t>
            </a:r>
          </a:p>
          <a:p>
            <a:pPr algn="ctr"/>
            <a:r>
              <a:rPr lang="en-US" sz="5400">
                <a:latin typeface="Calibri" pitchFamily="34" charset="0"/>
              </a:rPr>
              <a:t>A.M. Hwang¹, K.S. Rue², B.A. Francis¹, S.C. Yiu¹</a:t>
            </a:r>
          </a:p>
          <a:p>
            <a:pPr algn="ctr"/>
            <a:r>
              <a:rPr lang="en-US" sz="5400">
                <a:latin typeface="Calibri" pitchFamily="34" charset="0"/>
              </a:rPr>
              <a:t>¹University of Southern California/Doheny Eye Institute, Los Angeles, CA</a:t>
            </a:r>
          </a:p>
          <a:p>
            <a:pPr algn="ctr"/>
            <a:r>
              <a:rPr lang="en-US" sz="5400">
                <a:latin typeface="Calibri" pitchFamily="34" charset="0"/>
              </a:rPr>
              <a:t>²University of Southern California Keck School of Medicine, Los Angeles, CA</a:t>
            </a:r>
          </a:p>
        </p:txBody>
      </p:sp>
      <p:pic>
        <p:nvPicPr>
          <p:cNvPr id="14343" name="Picture 12" descr="rpb-logo.gif"/>
          <p:cNvPicPr>
            <a:picLocks noChangeAspect="1"/>
          </p:cNvPicPr>
          <p:nvPr/>
        </p:nvPicPr>
        <p:blipFill>
          <a:blip r:embed="rId2"/>
          <a:srcRect/>
          <a:stretch>
            <a:fillRect/>
          </a:stretch>
        </p:blipFill>
        <p:spPr bwMode="auto">
          <a:xfrm>
            <a:off x="2362200" y="22021800"/>
            <a:ext cx="6116638" cy="1885950"/>
          </a:xfrm>
          <a:prstGeom prst="rect">
            <a:avLst/>
          </a:prstGeom>
          <a:noFill/>
          <a:ln w="9525">
            <a:noFill/>
            <a:miter lim="800000"/>
            <a:headEnd/>
            <a:tailEnd/>
          </a:ln>
        </p:spPr>
      </p:pic>
      <p:sp>
        <p:nvSpPr>
          <p:cNvPr id="14344" name="TextBox 14"/>
          <p:cNvSpPr txBox="1">
            <a:spLocks noChangeArrowheads="1"/>
          </p:cNvSpPr>
          <p:nvPr/>
        </p:nvSpPr>
        <p:spPr bwMode="auto">
          <a:xfrm>
            <a:off x="914400" y="24841200"/>
            <a:ext cx="13589000" cy="1066800"/>
          </a:xfrm>
          <a:prstGeom prst="rect">
            <a:avLst/>
          </a:prstGeom>
          <a:noFill/>
          <a:ln w="9525">
            <a:noFill/>
            <a:miter lim="800000"/>
            <a:headEnd/>
            <a:tailEnd/>
          </a:ln>
        </p:spPr>
        <p:txBody>
          <a:bodyPr lIns="153619" tIns="76810" rIns="153619" bIns="76810">
            <a:spAutoFit/>
          </a:bodyPr>
          <a:lstStyle/>
          <a:p>
            <a:pPr algn="ctr"/>
            <a:r>
              <a:rPr lang="en-US" sz="3000">
                <a:latin typeface="Calibri" pitchFamily="34" charset="0"/>
              </a:rPr>
              <a:t>This work was supported by NEI Core Grant EY03040 </a:t>
            </a:r>
          </a:p>
          <a:p>
            <a:pPr algn="ctr"/>
            <a:r>
              <a:rPr lang="en-US" sz="3000">
                <a:latin typeface="Calibri" pitchFamily="34" charset="0"/>
              </a:rPr>
              <a:t>and an unrestricted Research to Prevent Blindness grant </a:t>
            </a:r>
          </a:p>
        </p:txBody>
      </p:sp>
      <p:sp>
        <p:nvSpPr>
          <p:cNvPr id="14345" name="TextBox 15"/>
          <p:cNvSpPr txBox="1">
            <a:spLocks noChangeArrowheads="1"/>
          </p:cNvSpPr>
          <p:nvPr/>
        </p:nvSpPr>
        <p:spPr bwMode="auto">
          <a:xfrm>
            <a:off x="8686800" y="22021800"/>
            <a:ext cx="5969000" cy="1933575"/>
          </a:xfrm>
          <a:prstGeom prst="rect">
            <a:avLst/>
          </a:prstGeom>
          <a:noFill/>
          <a:ln w="9525">
            <a:noFill/>
            <a:miter lim="800000"/>
            <a:headEnd/>
            <a:tailEnd/>
          </a:ln>
        </p:spPr>
        <p:txBody>
          <a:bodyPr lIns="153619" tIns="76810" rIns="153619" bIns="76810">
            <a:spAutoFit/>
          </a:bodyPr>
          <a:lstStyle/>
          <a:p>
            <a:pPr algn="ctr"/>
            <a:r>
              <a:rPr lang="en-US" sz="3900">
                <a:latin typeface="Calibri" pitchFamily="34" charset="0"/>
              </a:rPr>
              <a:t>Contact Information: </a:t>
            </a:r>
          </a:p>
          <a:p>
            <a:pPr algn="ctr"/>
            <a:r>
              <a:rPr lang="en-US" sz="3900">
                <a:latin typeface="Calibri" pitchFamily="34" charset="0"/>
              </a:rPr>
              <a:t>Anita Hwang</a:t>
            </a:r>
          </a:p>
          <a:p>
            <a:pPr algn="ctr"/>
            <a:r>
              <a:rPr lang="en-US" sz="3900">
                <a:latin typeface="Calibri" pitchFamily="34" charset="0"/>
              </a:rPr>
              <a:t>ahwang@doheny.edu</a:t>
            </a:r>
          </a:p>
        </p:txBody>
      </p:sp>
      <p:sp>
        <p:nvSpPr>
          <p:cNvPr id="21" name="TextBox 7"/>
          <p:cNvSpPr txBox="1">
            <a:spLocks noChangeArrowheads="1"/>
          </p:cNvSpPr>
          <p:nvPr/>
        </p:nvSpPr>
        <p:spPr bwMode="auto">
          <a:xfrm>
            <a:off x="533400" y="7696200"/>
            <a:ext cx="15113000" cy="4516438"/>
          </a:xfrm>
          <a:prstGeom prst="rect">
            <a:avLst/>
          </a:prstGeom>
          <a:solidFill>
            <a:srgbClr val="333333"/>
          </a:solidFill>
          <a:ln w="9525">
            <a:solidFill>
              <a:srgbClr val="990000"/>
            </a:solidFill>
            <a:miter lim="800000"/>
            <a:headEnd/>
            <a:tailEnd/>
          </a:ln>
        </p:spPr>
        <p:txBody>
          <a:bodyPr lIns="438905" tIns="219453" rIns="438905" bIns="219453">
            <a:spAutoFit/>
          </a:bodyPr>
          <a:lstStyle/>
          <a:p>
            <a:pPr algn="just"/>
            <a:r>
              <a:rPr lang="en-US" sz="5400" b="1" i="1" u="sng">
                <a:latin typeface="Calibri" pitchFamily="34" charset="0"/>
              </a:rPr>
              <a:t>PURPOSE</a:t>
            </a:r>
          </a:p>
          <a:p>
            <a:pPr algn="just"/>
            <a:endParaRPr lang="en-US" sz="1300" b="1" i="1" u="sng">
              <a:latin typeface="Calibri" pitchFamily="34" charset="0"/>
            </a:endParaRPr>
          </a:p>
          <a:p>
            <a:pPr algn="just"/>
            <a:r>
              <a:rPr lang="en-US" sz="4000">
                <a:latin typeface="Calibri" pitchFamily="34" charset="0"/>
              </a:rPr>
              <a:t>To evaluate refractive outcome and complications of Descemet stripping automated endothelial keratoplasty (DSAEK) combined with scleral-fixated sutured posterior chamber intraocular lens in patients with coexisting endothelial decompensation and absence of  posterior lens capsular support. </a:t>
            </a:r>
          </a:p>
        </p:txBody>
      </p:sp>
      <p:sp>
        <p:nvSpPr>
          <p:cNvPr id="22" name="TextBox 7"/>
          <p:cNvSpPr txBox="1">
            <a:spLocks noChangeArrowheads="1"/>
          </p:cNvSpPr>
          <p:nvPr/>
        </p:nvSpPr>
        <p:spPr bwMode="auto">
          <a:xfrm>
            <a:off x="533400" y="12649200"/>
            <a:ext cx="15113000" cy="6954838"/>
          </a:xfrm>
          <a:prstGeom prst="rect">
            <a:avLst/>
          </a:prstGeom>
          <a:solidFill>
            <a:srgbClr val="333333"/>
          </a:solidFill>
          <a:ln w="9525">
            <a:solidFill>
              <a:srgbClr val="990000"/>
            </a:solidFill>
            <a:miter lim="800000"/>
            <a:headEnd/>
            <a:tailEnd/>
          </a:ln>
        </p:spPr>
        <p:txBody>
          <a:bodyPr lIns="438905" tIns="219453" rIns="438905" bIns="219453">
            <a:spAutoFit/>
          </a:bodyPr>
          <a:lstStyle/>
          <a:p>
            <a:pPr algn="just">
              <a:defRPr/>
            </a:pPr>
            <a:r>
              <a:rPr lang="en-US" sz="5400" b="1" i="1" u="sng">
                <a:latin typeface="Calibri" pitchFamily="34" charset="0"/>
              </a:rPr>
              <a:t>METHODS</a:t>
            </a:r>
          </a:p>
          <a:p>
            <a:pPr algn="just">
              <a:defRPr/>
            </a:pPr>
            <a:endParaRPr lang="en-US" sz="1300" b="1" i="1" u="sng">
              <a:latin typeface="Calibri" pitchFamily="34" charset="0"/>
            </a:endParaRPr>
          </a:p>
          <a:p>
            <a:pPr algn="just">
              <a:defRPr/>
            </a:pPr>
            <a:r>
              <a:rPr lang="en-US" sz="4000">
                <a:latin typeface="Calibri" pitchFamily="34" charset="0"/>
                <a:cs typeface="+mn-cs"/>
              </a:rPr>
              <a:t>A standardized technique of DSAEK via a 5.2 mm scleral tunnel incision with forceps insertion was performed with suture fixation of intraocular lens (IOL) transclerally in the posterior chamber. This surgery was jointly performed by two surgeons; one performed the DSAEK, while the other placed the scleral-fixated intraocular lens. Explantation of an anterior chamber intraocular lens (ACIOL) was conducted if present. Visual acuity (VA), intraocular pressure (IOP), and refractive parameters were analyzed in patients both prior and following the procedure. </a:t>
            </a:r>
          </a:p>
        </p:txBody>
      </p:sp>
      <p:sp>
        <p:nvSpPr>
          <p:cNvPr id="14355" name="TextBox 7"/>
          <p:cNvSpPr txBox="1">
            <a:spLocks noChangeArrowheads="1"/>
          </p:cNvSpPr>
          <p:nvPr/>
        </p:nvSpPr>
        <p:spPr bwMode="auto">
          <a:xfrm>
            <a:off x="15925800" y="19126200"/>
            <a:ext cx="14706600" cy="10612438"/>
          </a:xfrm>
          <a:prstGeom prst="rect">
            <a:avLst/>
          </a:prstGeom>
          <a:solidFill>
            <a:srgbClr val="333333"/>
          </a:solidFill>
          <a:ln w="9525">
            <a:solidFill>
              <a:srgbClr val="990000"/>
            </a:solidFill>
            <a:miter lim="800000"/>
            <a:headEnd/>
            <a:tailEnd/>
          </a:ln>
        </p:spPr>
        <p:txBody>
          <a:bodyPr lIns="438905" tIns="219453" rIns="438905" bIns="219453">
            <a:spAutoFit/>
          </a:bodyPr>
          <a:lstStyle/>
          <a:p>
            <a:pPr algn="just"/>
            <a:r>
              <a:rPr lang="en-US" sz="5400" b="1" i="1" u="sng">
                <a:latin typeface="Calibri" pitchFamily="34" charset="0"/>
              </a:rPr>
              <a:t>RESULTS</a:t>
            </a:r>
          </a:p>
          <a:p>
            <a:pPr algn="just"/>
            <a:endParaRPr lang="en-US" sz="1300" b="1" i="1" u="sng"/>
          </a:p>
          <a:p>
            <a:pPr algn="just"/>
            <a:r>
              <a:rPr lang="en-US" sz="4000">
                <a:latin typeface="Calibri" pitchFamily="34" charset="0"/>
              </a:rPr>
              <a:t>Five eyes of five patients underwent combined DSAEK with scleral-fixated sutured posterior chamber intraocular lens. Mean age was 78.4 (range 61-94). Cases of pseudophakic bullous keratopathy, failed DSAEK graft, Fuchs corneal dystrophy were included. Four patients underwent ACIOL explantation, while one was aphakic at the time of surgery. Target IOL calculation was -0.50 sphere. Mean followup was 13.8 months (range 4-27 months). Preoperative visual acuity ranged from 20/200 to hand motion. The uncorrected and best-corrected visual acuity (BCVA) improved in four cases (range 20/30 to 20/200); one case had unchanged visual acuity at 4 months with graft rejection. Irregular astigmatism affected the refractive result.  Glaucoma and epiretinal membrane developed in one case. IOP ranged from 9-26 in all patients. There was no evidence of donor dislocation, iatrogenic primary graft failure or cystoid macular edema in all cases. </a:t>
            </a:r>
          </a:p>
        </p:txBody>
      </p:sp>
      <p:sp>
        <p:nvSpPr>
          <p:cNvPr id="25" name="TextBox 7"/>
          <p:cNvSpPr txBox="1">
            <a:spLocks noChangeArrowheads="1"/>
          </p:cNvSpPr>
          <p:nvPr/>
        </p:nvSpPr>
        <p:spPr bwMode="auto">
          <a:xfrm>
            <a:off x="30988000" y="19126200"/>
            <a:ext cx="14351000" cy="10688638"/>
          </a:xfrm>
          <a:prstGeom prst="rect">
            <a:avLst/>
          </a:prstGeom>
          <a:solidFill>
            <a:srgbClr val="333333"/>
          </a:solidFill>
          <a:ln w="9525">
            <a:solidFill>
              <a:srgbClr val="990000"/>
            </a:solidFill>
            <a:miter lim="800000"/>
            <a:headEnd/>
            <a:tailEnd/>
          </a:ln>
        </p:spPr>
        <p:txBody>
          <a:bodyPr lIns="438905" tIns="219453" rIns="438905" bIns="219453">
            <a:spAutoFit/>
          </a:bodyPr>
          <a:lstStyle/>
          <a:p>
            <a:pPr algn="just"/>
            <a:r>
              <a:rPr lang="en-US" sz="5400" b="1" i="1" u="sng">
                <a:latin typeface="Calibri" pitchFamily="34" charset="0"/>
              </a:rPr>
              <a:t>CONCLUSION</a:t>
            </a:r>
          </a:p>
          <a:p>
            <a:pPr algn="just"/>
            <a:endParaRPr lang="en-US" sz="1800" b="1" i="1">
              <a:latin typeface="Calibri" pitchFamily="34" charset="0"/>
            </a:endParaRPr>
          </a:p>
          <a:p>
            <a:pPr algn="just"/>
            <a:r>
              <a:rPr lang="en-US" sz="4000">
                <a:latin typeface="Calibri" pitchFamily="34" charset="0"/>
              </a:rPr>
              <a:t>This small pilot series suggests a visual benefit in cases of concurrent DSAEK with scleral-fixated sutured posterior chamber intraocular lens in patients lacking posterior lens capsular support, including aphakic patients and those with ACIOL. No complications of graft dislocation, iatrogenic primary graft failure, or cystoid macular edema occurred. There is a potential benefit of improved endothelial cell survival from ACIOL explantation in preventing lens-cornea touch. In aphakic patients, scleral-fixated sutured posterior chamber intraocular lens may decrease risk of graft dislocation from loss of air bubble tamponade. Larger prospective, comparative studies are warranted to confirm these initial findings. </a:t>
            </a:r>
          </a:p>
          <a:p>
            <a:pPr algn="just"/>
            <a:endParaRPr lang="en-US" sz="4000">
              <a:latin typeface="Calibri" pitchFamily="34" charset="0"/>
            </a:endParaRPr>
          </a:p>
          <a:p>
            <a:pPr algn="just"/>
            <a:endParaRPr lang="en-US" sz="4000">
              <a:latin typeface="Calibri" pitchFamily="34" charset="0"/>
            </a:endParaRPr>
          </a:p>
          <a:p>
            <a:pPr algn="just"/>
            <a:endParaRPr lang="en-US" sz="4000">
              <a:latin typeface="Calibri" pitchFamily="34" charset="0"/>
            </a:endParaRPr>
          </a:p>
        </p:txBody>
      </p:sp>
      <p:pic>
        <p:nvPicPr>
          <p:cNvPr id="14354" name="Picture 751" descr="DEI-white"/>
          <p:cNvPicPr>
            <a:picLocks noChangeAspect="1" noChangeArrowheads="1"/>
          </p:cNvPicPr>
          <p:nvPr/>
        </p:nvPicPr>
        <p:blipFill>
          <a:blip r:embed="rId3"/>
          <a:srcRect/>
          <a:stretch>
            <a:fillRect/>
          </a:stretch>
        </p:blipFill>
        <p:spPr bwMode="auto">
          <a:xfrm>
            <a:off x="1143000" y="533400"/>
            <a:ext cx="2978150" cy="4038600"/>
          </a:xfrm>
          <a:prstGeom prst="rect">
            <a:avLst/>
          </a:prstGeom>
          <a:noFill/>
          <a:ln w="9525">
            <a:noFill/>
            <a:miter lim="800000"/>
            <a:headEnd/>
            <a:tailEnd/>
          </a:ln>
        </p:spPr>
      </p:pic>
      <p:pic>
        <p:nvPicPr>
          <p:cNvPr id="2" name="Picture 3" descr="keck.png"/>
          <p:cNvPicPr>
            <a:picLocks noChangeAspect="1"/>
          </p:cNvPicPr>
          <p:nvPr/>
        </p:nvPicPr>
        <p:blipFill>
          <a:blip r:embed="rId4"/>
          <a:srcRect/>
          <a:stretch>
            <a:fillRect/>
          </a:stretch>
        </p:blipFill>
        <p:spPr bwMode="auto">
          <a:xfrm>
            <a:off x="40309800" y="685800"/>
            <a:ext cx="4953000" cy="2476500"/>
          </a:xfrm>
          <a:prstGeom prst="rect">
            <a:avLst/>
          </a:prstGeom>
          <a:noFill/>
          <a:ln w="9525">
            <a:noFill/>
            <a:miter lim="800000"/>
            <a:headEnd/>
            <a:tailEnd/>
          </a:ln>
        </p:spPr>
      </p:pic>
      <p:graphicFrame>
        <p:nvGraphicFramePr>
          <p:cNvPr id="14479" name="Group 143"/>
          <p:cNvGraphicFramePr>
            <a:graphicFrameLocks noGrp="1"/>
          </p:cNvGraphicFramePr>
          <p:nvPr/>
        </p:nvGraphicFramePr>
        <p:xfrm>
          <a:off x="16459200" y="8610600"/>
          <a:ext cx="21488400" cy="9875520"/>
        </p:xfrm>
        <a:graphic>
          <a:graphicData uri="http://schemas.openxmlformats.org/drawingml/2006/table">
            <a:tbl>
              <a:tblPr/>
              <a:tblGrid>
                <a:gridCol w="2971800">
                  <a:extLst>
                    <a:ext uri="{9D8B030D-6E8A-4147-A177-3AD203B41FA5}">
                      <a16:colId xmlns:a16="http://schemas.microsoft.com/office/drawing/2014/main" val="20000"/>
                    </a:ext>
                  </a:extLst>
                </a:gridCol>
                <a:gridCol w="3168650">
                  <a:extLst>
                    <a:ext uri="{9D8B030D-6E8A-4147-A177-3AD203B41FA5}">
                      <a16:colId xmlns:a16="http://schemas.microsoft.com/office/drawing/2014/main" val="20001"/>
                    </a:ext>
                  </a:extLst>
                </a:gridCol>
                <a:gridCol w="3068638">
                  <a:extLst>
                    <a:ext uri="{9D8B030D-6E8A-4147-A177-3AD203B41FA5}">
                      <a16:colId xmlns:a16="http://schemas.microsoft.com/office/drawing/2014/main" val="20002"/>
                    </a:ext>
                  </a:extLst>
                </a:gridCol>
                <a:gridCol w="3070225">
                  <a:extLst>
                    <a:ext uri="{9D8B030D-6E8A-4147-A177-3AD203B41FA5}">
                      <a16:colId xmlns:a16="http://schemas.microsoft.com/office/drawing/2014/main" val="20003"/>
                    </a:ext>
                  </a:extLst>
                </a:gridCol>
                <a:gridCol w="3068637">
                  <a:extLst>
                    <a:ext uri="{9D8B030D-6E8A-4147-A177-3AD203B41FA5}">
                      <a16:colId xmlns:a16="http://schemas.microsoft.com/office/drawing/2014/main" val="20004"/>
                    </a:ext>
                  </a:extLst>
                </a:gridCol>
                <a:gridCol w="3070225">
                  <a:extLst>
                    <a:ext uri="{9D8B030D-6E8A-4147-A177-3AD203B41FA5}">
                      <a16:colId xmlns:a16="http://schemas.microsoft.com/office/drawing/2014/main" val="20005"/>
                    </a:ext>
                  </a:extLst>
                </a:gridCol>
                <a:gridCol w="3070225">
                  <a:extLst>
                    <a:ext uri="{9D8B030D-6E8A-4147-A177-3AD203B41FA5}">
                      <a16:colId xmlns:a16="http://schemas.microsoft.com/office/drawing/2014/main" val="20006"/>
                    </a:ext>
                  </a:extLst>
                </a:gridCol>
              </a:tblGrid>
              <a:tr h="876300">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1" i="0" u="none" strike="noStrike" cap="none" normalizeH="0" baseline="0">
                          <a:ln>
                            <a:noFill/>
                          </a:ln>
                          <a:solidFill>
                            <a:schemeClr val="tx1"/>
                          </a:solidFill>
                          <a:effectLst/>
                          <a:latin typeface="Calibri" pitchFamily="34" charset="0"/>
                          <a:ea typeface="ＭＳ Ｐゴシック" pitchFamily="34" charset="-128"/>
                        </a:rPr>
                        <a:t>Age/Gender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1" i="0" u="none" strike="noStrike" cap="none" normalizeH="0" baseline="0">
                          <a:ln>
                            <a:noFill/>
                          </a:ln>
                          <a:solidFill>
                            <a:schemeClr val="tx1"/>
                          </a:solidFill>
                          <a:effectLst/>
                          <a:latin typeface="Calibri" pitchFamily="34" charset="0"/>
                          <a:ea typeface="ＭＳ Ｐゴシック" pitchFamily="34" charset="-128"/>
                        </a:rPr>
                        <a:t>Diagnosis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1" i="0" u="none" strike="noStrike" cap="none" normalizeH="0" baseline="0">
                          <a:ln>
                            <a:noFill/>
                          </a:ln>
                          <a:solidFill>
                            <a:schemeClr val="tx1"/>
                          </a:solidFill>
                          <a:effectLst/>
                          <a:latin typeface="Calibri" pitchFamily="34" charset="0"/>
                          <a:ea typeface="ＭＳ Ｐゴシック" pitchFamily="34" charset="-128"/>
                        </a:rPr>
                        <a:t>Co-morbidities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1" i="0" u="none" strike="noStrike" cap="none" normalizeH="0" baseline="0">
                          <a:ln>
                            <a:noFill/>
                          </a:ln>
                          <a:solidFill>
                            <a:schemeClr val="tx1"/>
                          </a:solidFill>
                          <a:effectLst/>
                          <a:latin typeface="Calibri" pitchFamily="34" charset="0"/>
                          <a:ea typeface="ＭＳ Ｐゴシック" pitchFamily="34" charset="-128"/>
                        </a:rPr>
                        <a:t>Pre-Op VA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1" i="0" u="none" strike="noStrike" cap="none" normalizeH="0" baseline="0">
                          <a:ln>
                            <a:noFill/>
                          </a:ln>
                          <a:solidFill>
                            <a:schemeClr val="tx1"/>
                          </a:solidFill>
                          <a:effectLst/>
                          <a:latin typeface="Calibri" pitchFamily="34" charset="0"/>
                          <a:ea typeface="ＭＳ Ｐゴシック" pitchFamily="34" charset="-128"/>
                        </a:rPr>
                        <a:t>Post-Op BCVA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1" i="0" u="none" strike="noStrike" cap="none" normalizeH="0" baseline="0">
                          <a:ln>
                            <a:noFill/>
                          </a:ln>
                          <a:solidFill>
                            <a:schemeClr val="tx1"/>
                          </a:solidFill>
                          <a:effectLst/>
                          <a:latin typeface="Calibri" pitchFamily="34" charset="0"/>
                          <a:ea typeface="ＭＳ Ｐゴシック" pitchFamily="34" charset="-128"/>
                        </a:rPr>
                        <a:t>Months of follow up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1" i="0" u="none" strike="noStrike" cap="none" normalizeH="0" baseline="0">
                          <a:ln>
                            <a:noFill/>
                          </a:ln>
                          <a:solidFill>
                            <a:schemeClr val="tx1"/>
                          </a:solidFill>
                          <a:effectLst/>
                          <a:latin typeface="Calibri" pitchFamily="34" charset="0"/>
                          <a:ea typeface="ＭＳ Ｐゴシック" pitchFamily="34" charset="-128"/>
                        </a:rPr>
                        <a:t>Complications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876300">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82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PBK with ACIOL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Dry AMD,</a:t>
                      </a:r>
                    </a:p>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Glaucoma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HM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20/80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Epiretinal membrane, irregular astigmatism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76300">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61 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Failed DSAEK with ACIOL</a:t>
                      </a:r>
                      <a:endParaRPr kumimoji="0" lang="en-US" sz="13900" b="0" i="0" u="none" strike="noStrike" cap="none" normalizeH="0" baseline="0">
                        <a:ln>
                          <a:noFill/>
                        </a:ln>
                        <a:solidFill>
                          <a:schemeClr val="tx1"/>
                        </a:solidFill>
                        <a:effectLst/>
                        <a:latin typeface="Calibri" pitchFamily="34"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Glaucoma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20/200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20/40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Irregular astigmatism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76300">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92 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Fuchs dystrophy with aphakia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h/o choroidal detachment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CF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20/30</a:t>
                      </a:r>
                    </a:p>
                    <a:p>
                      <a:pPr marL="0" marR="0" lvl="0" indent="0" algn="l" defTabSz="4386263" rtl="0" eaLnBrk="0" fontAlgn="base" latinLnBrk="0" hangingPunct="0">
                        <a:lnSpc>
                          <a:spcPct val="100000"/>
                        </a:lnSpc>
                        <a:spcBef>
                          <a:spcPct val="20000"/>
                        </a:spcBef>
                        <a:spcAft>
                          <a:spcPct val="0"/>
                        </a:spcAft>
                        <a:buClrTx/>
                        <a:buSzTx/>
                        <a:buFont typeface="Arial" charset="0"/>
                        <a:buNone/>
                        <a:tabLst/>
                      </a:pPr>
                      <a:endParaRPr kumimoji="0" lang="en-US" sz="3600" b="0" i="0" u="none" strike="noStrike" cap="none" normalizeH="0" baseline="0">
                        <a:ln>
                          <a:noFill/>
                        </a:ln>
                        <a:solidFill>
                          <a:schemeClr val="tx1"/>
                        </a:solidFill>
                        <a:effectLst/>
                        <a:latin typeface="Calibri" pitchFamily="34"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Glaucoma, irregular astigmatism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76300">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63 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Failed DSAEK with ACIOL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h/o retina detachment repair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20/400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20/200</a:t>
                      </a:r>
                    </a:p>
                    <a:p>
                      <a:pPr marL="0" marR="0" lvl="0" indent="0" algn="l" defTabSz="4386263" rtl="0" eaLnBrk="0" fontAlgn="base" latinLnBrk="0" hangingPunct="0">
                        <a:lnSpc>
                          <a:spcPct val="100000"/>
                        </a:lnSpc>
                        <a:spcBef>
                          <a:spcPct val="20000"/>
                        </a:spcBef>
                        <a:spcAft>
                          <a:spcPct val="0"/>
                        </a:spcAft>
                        <a:buClrTx/>
                        <a:buSzTx/>
                        <a:buFont typeface="Arial" charset="0"/>
                        <a:buNone/>
                        <a:tabLst/>
                      </a:pPr>
                      <a:endParaRPr kumimoji="0" lang="en-US" sz="3600" b="0" i="0" u="none" strike="noStrike" cap="none" normalizeH="0" baseline="0">
                        <a:ln>
                          <a:noFill/>
                        </a:ln>
                        <a:solidFill>
                          <a:schemeClr val="tx1"/>
                        </a:solidFill>
                        <a:effectLst/>
                        <a:latin typeface="Calibri" pitchFamily="34"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Irregular astigmatism, graft rejection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76300">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94 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PBK with ACIOL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Glaucoma </a:t>
                      </a:r>
                    </a:p>
                    <a:p>
                      <a:pPr marL="0" marR="0" lvl="0" indent="0" algn="l" defTabSz="4386263" rtl="0" eaLnBrk="0" fontAlgn="base" latinLnBrk="0" hangingPunct="0">
                        <a:lnSpc>
                          <a:spcPct val="100000"/>
                        </a:lnSpc>
                        <a:spcBef>
                          <a:spcPct val="20000"/>
                        </a:spcBef>
                        <a:spcAft>
                          <a:spcPct val="0"/>
                        </a:spcAft>
                        <a:buClrTx/>
                        <a:buSzTx/>
                        <a:buFont typeface="Arial" charset="0"/>
                        <a:buNone/>
                        <a:tabLst/>
                      </a:pPr>
                      <a:endParaRPr kumimoji="0" lang="en-US" sz="3600" b="0" i="0" u="none" strike="noStrike" cap="none" normalizeH="0" baseline="0">
                        <a:ln>
                          <a:noFill/>
                        </a:ln>
                        <a:solidFill>
                          <a:schemeClr val="tx1"/>
                        </a:solidFill>
                        <a:effectLst/>
                        <a:latin typeface="Calibri" pitchFamily="34"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20/400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20/400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386263" rtl="0" eaLnBrk="0" fontAlgn="base" latinLnBrk="0" hangingPunct="0">
                        <a:lnSpc>
                          <a:spcPct val="100000"/>
                        </a:lnSpc>
                        <a:spcBef>
                          <a:spcPct val="20000"/>
                        </a:spcBef>
                        <a:spcAft>
                          <a:spcPct val="0"/>
                        </a:spcAft>
                        <a:buClrTx/>
                        <a:buSzTx/>
                        <a:buFont typeface="Arial" charset="0"/>
                        <a:buNone/>
                        <a:tabLst/>
                      </a:pPr>
                      <a:r>
                        <a:rPr kumimoji="0" lang="en-US" sz="3600" b="0" i="0" u="none" strike="noStrike" cap="none" normalizeH="0" baseline="0">
                          <a:ln>
                            <a:noFill/>
                          </a:ln>
                          <a:solidFill>
                            <a:schemeClr val="tx1"/>
                          </a:solidFill>
                          <a:effectLst/>
                          <a:latin typeface="Calibri" pitchFamily="34" charset="0"/>
                          <a:ea typeface="ＭＳ Ｐゴシック" pitchFamily="34" charset="-128"/>
                        </a:rPr>
                        <a:t>Graft rejection, irregular astigmatism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4477" name="Text Box 141"/>
          <p:cNvSpPr txBox="1">
            <a:spLocks noChangeArrowheads="1"/>
          </p:cNvSpPr>
          <p:nvPr/>
        </p:nvSpPr>
        <p:spPr bwMode="auto">
          <a:xfrm>
            <a:off x="24649113" y="7620000"/>
            <a:ext cx="5068887" cy="701675"/>
          </a:xfrm>
          <a:prstGeom prst="rect">
            <a:avLst/>
          </a:prstGeom>
          <a:noFill/>
          <a:ln w="9525">
            <a:noFill/>
            <a:miter lim="800000"/>
            <a:headEnd/>
            <a:tailEnd/>
          </a:ln>
          <a:effectLst/>
        </p:spPr>
        <p:txBody>
          <a:bodyPr wrap="none">
            <a:spAutoFit/>
          </a:bodyPr>
          <a:lstStyle/>
          <a:p>
            <a:pPr defTabSz="914400"/>
            <a:r>
              <a:rPr lang="en-US" sz="4000" b="1"/>
              <a:t>DSAEK Case series </a:t>
            </a:r>
          </a:p>
        </p:txBody>
      </p:sp>
      <p:sp>
        <p:nvSpPr>
          <p:cNvPr id="14478" name="Text Box 142"/>
          <p:cNvSpPr txBox="1">
            <a:spLocks noChangeArrowheads="1"/>
          </p:cNvSpPr>
          <p:nvPr/>
        </p:nvSpPr>
        <p:spPr bwMode="auto">
          <a:xfrm>
            <a:off x="38709600" y="10058400"/>
            <a:ext cx="5873750" cy="6683375"/>
          </a:xfrm>
          <a:prstGeom prst="rect">
            <a:avLst/>
          </a:prstGeom>
          <a:noFill/>
          <a:ln w="9525">
            <a:noFill/>
            <a:miter lim="800000"/>
            <a:headEnd/>
            <a:tailEnd/>
          </a:ln>
          <a:effectLst/>
        </p:spPr>
        <p:txBody>
          <a:bodyPr wrap="none">
            <a:spAutoFit/>
          </a:bodyPr>
          <a:lstStyle/>
          <a:p>
            <a:pPr defTabSz="914400"/>
            <a:r>
              <a:rPr lang="en-US" sz="3600"/>
              <a:t>HM: hand motion vision</a:t>
            </a:r>
          </a:p>
          <a:p>
            <a:pPr defTabSz="914400"/>
            <a:endParaRPr lang="en-US" sz="3600"/>
          </a:p>
          <a:p>
            <a:pPr defTabSz="914400"/>
            <a:r>
              <a:rPr lang="en-US" sz="3600"/>
              <a:t>CF: count finger vision</a:t>
            </a:r>
          </a:p>
          <a:p>
            <a:pPr defTabSz="914400"/>
            <a:endParaRPr lang="en-US" sz="3600"/>
          </a:p>
          <a:p>
            <a:pPr defTabSz="914400"/>
            <a:r>
              <a:rPr lang="en-US" sz="3600"/>
              <a:t>PBK: pseudophakic bullous </a:t>
            </a:r>
          </a:p>
          <a:p>
            <a:pPr defTabSz="914400"/>
            <a:r>
              <a:rPr lang="en-US" sz="3600"/>
              <a:t>	  keratopathy</a:t>
            </a:r>
          </a:p>
          <a:p>
            <a:pPr defTabSz="914400"/>
            <a:endParaRPr lang="en-US" sz="3600"/>
          </a:p>
          <a:p>
            <a:pPr defTabSz="914400"/>
            <a:r>
              <a:rPr lang="en-US" sz="3600"/>
              <a:t>ACIOL: anterior chamber </a:t>
            </a:r>
          </a:p>
          <a:p>
            <a:pPr defTabSz="914400"/>
            <a:r>
              <a:rPr lang="en-US" sz="3600"/>
              <a:t>	      intraocular lens</a:t>
            </a:r>
          </a:p>
          <a:p>
            <a:pPr defTabSz="914400"/>
            <a:endParaRPr lang="en-US" sz="3600"/>
          </a:p>
          <a:p>
            <a:pPr defTabSz="914400"/>
            <a:r>
              <a:rPr lang="en-US" sz="3600"/>
              <a:t>AMD: age-related macular </a:t>
            </a:r>
          </a:p>
          <a:p>
            <a:pPr defTabSz="914400"/>
            <a:r>
              <a:rPr lang="en-US" sz="3600"/>
              <a:t>          degeneration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1992</TotalTime>
  <Words>629</Words>
  <Application>Microsoft Office PowerPoint</Application>
  <PresentationFormat>Custom</PresentationFormat>
  <Paragraphs>78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dc:creator>
  <cp:lastModifiedBy>Hwang, Anita</cp:lastModifiedBy>
  <cp:revision>133</cp:revision>
  <dcterms:created xsi:type="dcterms:W3CDTF">2009-05-01T05:38:43Z</dcterms:created>
  <dcterms:modified xsi:type="dcterms:W3CDTF">2023-07-16T06:40:42Z</dcterms:modified>
</cp:coreProperties>
</file>