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CC0BA-3811-418C-9722-1E89CF11B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DEBA3-2643-4CE2-BEC0-CBD00F134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8BF3C-1884-4C47-B195-E700DA55D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D3B9C-B120-4FAE-841B-CF1390CF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25A8E-B75A-450B-937C-F36684080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8F285-AC54-46C7-8396-FCB77CD14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B1B1CE-B09B-4E89-8050-FE98576D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4D120-7498-49DD-8311-94259DCFB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70C38-07F4-4134-9310-20690B53D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11952-8866-4662-B512-9736B3E8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0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4BA911-988E-4810-BD44-45E09F586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874AE7-2296-4DC7-9D06-B7C5E11D3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1538F-9CB8-413E-87D0-613EDDBB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F4FB1-21DA-4DAA-8DF0-CF9B04561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7BE6D-8C3E-4AE6-B88F-7E1A12AE7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8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10070-0EE3-4AE7-9F70-E27BDCFD5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004A2-C02C-4AD7-86FF-A73B9FC02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53B73-D2D6-466F-AF09-7E0D9878B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ED5FC-2C8E-476D-A956-6788444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05A43-DEB6-41AA-AF2B-D49D6CB7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7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85DB5-AAFE-4936-8635-FF156005C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7D924-00D4-442D-B44F-24FA52408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4AE69-710A-48C5-A4F9-F21D6B74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615C8-2F14-487C-9882-A182120E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FB994-5C77-4460-8717-71FC9BFD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49695-B787-4BE9-8217-D8DD0843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1AA7C-4FFA-4280-803F-EADEB4218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BD144-107B-4DA2-BBFF-DAD4298FD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B54BD-3F66-4542-BFEC-1A52BCEA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15709-D2E5-43E3-BC7B-4224E4304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528D2-0FFE-4257-A5B8-6EABB9E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6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6933-873A-4CA3-93F2-F74700D47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0D0CC-0EC6-49CD-9440-F4B79A706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B5EB7-A2F4-4640-A8B8-5076216EB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E1F1C7-77AE-4B44-802A-2A763A6EB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845FA0-5AEE-46A7-9D86-945B6E7EF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65A4DB-BDC7-4401-B44A-B25D9121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212FFA-1E9A-46A0-BF4B-05163B2B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214E91-B84A-4A9D-B62D-3A8D10B4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4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FFA4-2387-43E6-A700-777B495AC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368A4D-FA21-4F28-BC33-F37640258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9B9F6-5DE2-4594-9EFD-785AE3DC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3B240-78B9-45BE-A473-4D43957C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7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8D873B-F96B-4FD6-B9F2-194DCD59C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129F0-1DB8-4520-BEB4-030CE6C4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03942-08FE-4461-8714-8418AAE2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2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C5892-DBB4-4E19-B02D-ADBFDE63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C00A4-5945-42AD-8F98-EF2A19834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6CC97-A43B-476D-8CD4-D501E071E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3920B-F97B-4EB2-8FB7-F6FB94461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3669E-E0A0-4C79-A75F-9CC6D5664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A1826-5415-454E-A5B1-DB770B36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8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627AE-F38C-4721-AB24-F6820A89E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AC88D4-1C4C-4151-A5F4-F5EA94397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71F2C-D253-4260-AEBB-ED543C2B4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9E3C3-AC54-4B24-BABC-53680238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27142-6A13-4E05-9A13-FBE309E90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B6F35-F958-47B1-87B9-C6947151E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4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CB056A-D151-4D6F-BC3C-E3CA6F606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747B5-D73C-4D28-ACEF-437E330EE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3442B-A6BF-428C-9ED8-C994F6850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48395-D3E0-4D59-9DA9-814B0FA8BD76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09DE2-F928-48C4-B80F-D0075D149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C3D8E-3A8D-49B9-B849-A4BBF7C6B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B6231-1EA7-4984-9962-B97F8A1C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7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zoom.us/j/2038436570?pwd=QUxMOWs0Njc3R3d0Ym1GdmVlemVUUT09&amp;from=addo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1EC3C-0BF6-45DA-B65C-F041015E1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825" y="1739281"/>
            <a:ext cx="11391900" cy="1094746"/>
          </a:xfrm>
        </p:spPr>
        <p:txBody>
          <a:bodyPr>
            <a:normAutofit fontScale="90000"/>
          </a:bodyPr>
          <a:lstStyle/>
          <a:p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6700" dirty="0">
                <a:latin typeface="Baskerville Old Face" panose="02020602080505020303" pitchFamily="18" charset="0"/>
              </a:rPr>
            </a:br>
            <a:br>
              <a:rPr lang="en-US" sz="3600" dirty="0">
                <a:latin typeface="Baskerville Old Face" panose="02020602080505020303" pitchFamily="18" charset="0"/>
              </a:rPr>
            </a:br>
            <a:br>
              <a:rPr lang="en-US" sz="3600" dirty="0">
                <a:latin typeface="Baskerville Old Face" panose="02020602080505020303" pitchFamily="18" charset="0"/>
              </a:rPr>
            </a:br>
            <a:br>
              <a:rPr lang="en-US" sz="3600" dirty="0">
                <a:latin typeface="Baskerville Old Face" panose="02020602080505020303" pitchFamily="18" charset="0"/>
              </a:rPr>
            </a:br>
            <a:br>
              <a:rPr lang="en-US" sz="3600" dirty="0">
                <a:latin typeface="Baskerville Old Face" panose="02020602080505020303" pitchFamily="18" charset="0"/>
              </a:rPr>
            </a:br>
            <a:br>
              <a:rPr lang="en-US" sz="3600" dirty="0">
                <a:latin typeface="Baskerville Old Face" panose="02020602080505020303" pitchFamily="18" charset="0"/>
              </a:rPr>
            </a:br>
            <a:r>
              <a:rPr lang="en-US" sz="4900" b="1" dirty="0">
                <a:latin typeface="Baskerville Old Face" panose="02020602080505020303" pitchFamily="18" charset="0"/>
              </a:rPr>
              <a:t>Pediatric Educational Learning Community Session</a:t>
            </a:r>
            <a:br>
              <a:rPr lang="en-US" sz="4400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Join us For The Fourth Session of the Season</a:t>
            </a:r>
            <a:br>
              <a:rPr lang="en-US" sz="3100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Monday, December 13</a:t>
            </a:r>
            <a:r>
              <a:rPr lang="en-US" sz="3100" baseline="30000" dirty="0">
                <a:latin typeface="Baskerville Old Face" panose="02020602080505020303" pitchFamily="18" charset="0"/>
              </a:rPr>
              <a:t>th</a:t>
            </a:r>
            <a:r>
              <a:rPr lang="en-US" sz="3100" dirty="0">
                <a:latin typeface="Baskerville Old Face" panose="02020602080505020303" pitchFamily="18" charset="0"/>
              </a:rPr>
              <a:t> at Noon</a:t>
            </a:r>
            <a:br>
              <a:rPr lang="en-US" sz="3100" dirty="0">
                <a:latin typeface="Baskerville Old Face" panose="02020602080505020303" pitchFamily="18" charset="0"/>
              </a:rPr>
            </a:br>
            <a:br>
              <a:rPr lang="en-US" sz="3100" dirty="0">
                <a:latin typeface="Baskerville Old Face" panose="02020602080505020303" pitchFamily="18" charset="0"/>
              </a:rPr>
            </a:br>
            <a:endParaRPr lang="en-US" sz="3100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81837-4089-43CA-915A-6E63775E5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0779" y="4593978"/>
            <a:ext cx="9144000" cy="1808162"/>
          </a:xfrm>
        </p:spPr>
        <p:txBody>
          <a:bodyPr>
            <a:normAutofit fontScale="70000" lnSpcReduction="20000"/>
          </a:bodyPr>
          <a:lstStyle/>
          <a:p>
            <a:r>
              <a:rPr lang="pt-BR" sz="6200" dirty="0">
                <a:latin typeface="Baskerville Old Face" panose="02020602080505020303" pitchFamily="18" charset="0"/>
              </a:rPr>
              <a:t>Heather Dahlquist, MD</a:t>
            </a:r>
          </a:p>
          <a:p>
            <a:r>
              <a:rPr lang="pt-BR" sz="4000" dirty="0">
                <a:latin typeface="Baskerville Old Face" panose="02020602080505020303" pitchFamily="18" charset="0"/>
              </a:rPr>
              <a:t>"Effective Virtual Teaching"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Join us Via Zoom</a:t>
            </a:r>
          </a:p>
          <a:p>
            <a:r>
              <a:rPr lang="en-US" b="0" i="0" u="sng" dirty="0">
                <a:solidFill>
                  <a:srgbClr val="19457A"/>
                </a:solidFill>
                <a:effectLst/>
                <a:latin typeface="Segoe UI" panose="020B0502040204020203" pitchFamily="34" charset="0"/>
                <a:hlinkClick r:id="rId2"/>
              </a:rPr>
              <a:t>https://zoom.us/j/2038436570?pwd=QUxMOWs0Njc3R3d0Ym1GdmVlemVUUT09&amp;from=addon</a:t>
            </a:r>
            <a:endParaRPr lang="en-US" b="0" i="0" u="sng" dirty="0">
              <a:solidFill>
                <a:srgbClr val="19457A"/>
              </a:solidFill>
              <a:effectLst/>
              <a:latin typeface="Segoe UI" panose="020B0502040204020203" pitchFamily="34" charset="0"/>
            </a:endParaRPr>
          </a:p>
          <a:p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04F27C-FDB1-4E13-A267-524022321D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447" y="2649483"/>
            <a:ext cx="1181265" cy="126700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A923432-E37C-47DA-8452-A170C2728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00" y="2344772"/>
            <a:ext cx="1250949" cy="187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5D49BA-98C7-43EC-B5EA-C54C6D96EB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0837" y="2649483"/>
            <a:ext cx="1181265" cy="126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53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84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Segoe UI</vt:lpstr>
      <vt:lpstr>Office Theme</vt:lpstr>
      <vt:lpstr>                              Pediatric Educational Learning Community Session Join us For The Fourth Session of the Season Monday, December 13th at Noon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Pediatric Educational Learning Community Session Join us For The First Session of the Season Monday, September 20th at Noon     </dc:title>
  <dc:creator>Riggio, Heather</dc:creator>
  <cp:lastModifiedBy>Riggio, Heather</cp:lastModifiedBy>
  <cp:revision>5</cp:revision>
  <dcterms:created xsi:type="dcterms:W3CDTF">2021-09-10T13:09:53Z</dcterms:created>
  <dcterms:modified xsi:type="dcterms:W3CDTF">2021-10-07T22:03:35Z</dcterms:modified>
</cp:coreProperties>
</file>