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81835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67" y="1122363"/>
            <a:ext cx="6956029" cy="2387600"/>
          </a:xfrm>
        </p:spPr>
        <p:txBody>
          <a:bodyPr anchor="b"/>
          <a:lstStyle>
            <a:lvl1pPr algn="ctr">
              <a:defRPr sz="53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946" y="3602038"/>
            <a:ext cx="6137672" cy="1655762"/>
          </a:xfrm>
        </p:spPr>
        <p:txBody>
          <a:bodyPr/>
          <a:lstStyle>
            <a:lvl1pPr marL="0" indent="0" algn="ctr">
              <a:buNone/>
              <a:defRPr sz="2148"/>
            </a:lvl1pPr>
            <a:lvl2pPr marL="409194" indent="0" algn="ctr">
              <a:buNone/>
              <a:defRPr sz="1790"/>
            </a:lvl2pPr>
            <a:lvl3pPr marL="818388" indent="0" algn="ctr">
              <a:buNone/>
              <a:defRPr sz="1611"/>
            </a:lvl3pPr>
            <a:lvl4pPr marL="1227582" indent="0" algn="ctr">
              <a:buNone/>
              <a:defRPr sz="1432"/>
            </a:lvl4pPr>
            <a:lvl5pPr marL="1636776" indent="0" algn="ctr">
              <a:buNone/>
              <a:defRPr sz="1432"/>
            </a:lvl5pPr>
            <a:lvl6pPr marL="2045970" indent="0" algn="ctr">
              <a:buNone/>
              <a:defRPr sz="1432"/>
            </a:lvl6pPr>
            <a:lvl7pPr marL="2455164" indent="0" algn="ctr">
              <a:buNone/>
              <a:defRPr sz="1432"/>
            </a:lvl7pPr>
            <a:lvl8pPr marL="2864358" indent="0" algn="ctr">
              <a:buNone/>
              <a:defRPr sz="1432"/>
            </a:lvl8pPr>
            <a:lvl9pPr marL="3273552" indent="0" algn="ctr">
              <a:buNone/>
              <a:defRPr sz="14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6363" y="365125"/>
            <a:ext cx="17645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620" y="365125"/>
            <a:ext cx="519144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58" y="1709740"/>
            <a:ext cx="7058323" cy="2852737"/>
          </a:xfrm>
        </p:spPr>
        <p:txBody>
          <a:bodyPr anchor="b"/>
          <a:lstStyle>
            <a:lvl1pPr>
              <a:defRPr sz="53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358" y="4589465"/>
            <a:ext cx="7058323" cy="1500187"/>
          </a:xfrm>
        </p:spPr>
        <p:txBody>
          <a:bodyPr/>
          <a:lstStyle>
            <a:lvl1pPr marL="0" indent="0">
              <a:buNone/>
              <a:defRPr sz="2148">
                <a:solidFill>
                  <a:schemeClr val="tx1"/>
                </a:solidFill>
              </a:defRPr>
            </a:lvl1pPr>
            <a:lvl2pPr marL="409194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818388" indent="0">
              <a:buNone/>
              <a:defRPr sz="1611">
                <a:solidFill>
                  <a:schemeClr val="tx1">
                    <a:tint val="75000"/>
                  </a:schemeClr>
                </a:solidFill>
              </a:defRPr>
            </a:lvl3pPr>
            <a:lvl4pPr marL="1227582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4pPr>
            <a:lvl5pPr marL="1636776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5pPr>
            <a:lvl6pPr marL="2045970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6pPr>
            <a:lvl7pPr marL="2455164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7pPr>
            <a:lvl8pPr marL="2864358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8pPr>
            <a:lvl9pPr marL="3273552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620" y="1825625"/>
            <a:ext cx="34780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2929" y="1825625"/>
            <a:ext cx="34780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86" y="365127"/>
            <a:ext cx="705832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687" y="1681163"/>
            <a:ext cx="3462030" cy="82391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9194" indent="0">
              <a:buNone/>
              <a:defRPr sz="1790" b="1"/>
            </a:lvl2pPr>
            <a:lvl3pPr marL="818388" indent="0">
              <a:buNone/>
              <a:defRPr sz="1611" b="1"/>
            </a:lvl3pPr>
            <a:lvl4pPr marL="1227582" indent="0">
              <a:buNone/>
              <a:defRPr sz="1432" b="1"/>
            </a:lvl4pPr>
            <a:lvl5pPr marL="1636776" indent="0">
              <a:buNone/>
              <a:defRPr sz="1432" b="1"/>
            </a:lvl5pPr>
            <a:lvl6pPr marL="2045970" indent="0">
              <a:buNone/>
              <a:defRPr sz="1432" b="1"/>
            </a:lvl6pPr>
            <a:lvl7pPr marL="2455164" indent="0">
              <a:buNone/>
              <a:defRPr sz="1432" b="1"/>
            </a:lvl7pPr>
            <a:lvl8pPr marL="2864358" indent="0">
              <a:buNone/>
              <a:defRPr sz="1432" b="1"/>
            </a:lvl8pPr>
            <a:lvl9pPr marL="3273552" indent="0">
              <a:buNone/>
              <a:defRPr sz="14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687" y="2505075"/>
            <a:ext cx="346203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2929" y="1681163"/>
            <a:ext cx="3479080" cy="82391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9194" indent="0">
              <a:buNone/>
              <a:defRPr sz="1790" b="1"/>
            </a:lvl2pPr>
            <a:lvl3pPr marL="818388" indent="0">
              <a:buNone/>
              <a:defRPr sz="1611" b="1"/>
            </a:lvl3pPr>
            <a:lvl4pPr marL="1227582" indent="0">
              <a:buNone/>
              <a:defRPr sz="1432" b="1"/>
            </a:lvl4pPr>
            <a:lvl5pPr marL="1636776" indent="0">
              <a:buNone/>
              <a:defRPr sz="1432" b="1"/>
            </a:lvl5pPr>
            <a:lvl6pPr marL="2045970" indent="0">
              <a:buNone/>
              <a:defRPr sz="1432" b="1"/>
            </a:lvl6pPr>
            <a:lvl7pPr marL="2455164" indent="0">
              <a:buNone/>
              <a:defRPr sz="1432" b="1"/>
            </a:lvl7pPr>
            <a:lvl8pPr marL="2864358" indent="0">
              <a:buNone/>
              <a:defRPr sz="1432" b="1"/>
            </a:lvl8pPr>
            <a:lvl9pPr marL="3273552" indent="0">
              <a:buNone/>
              <a:defRPr sz="14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2929" y="2505075"/>
            <a:ext cx="347908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86" y="457200"/>
            <a:ext cx="2639412" cy="1600200"/>
          </a:xfrm>
        </p:spPr>
        <p:txBody>
          <a:bodyPr anchor="b"/>
          <a:lstStyle>
            <a:lvl1pPr>
              <a:defRPr sz="2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080" y="987427"/>
            <a:ext cx="4142929" cy="4873625"/>
          </a:xfrm>
        </p:spPr>
        <p:txBody>
          <a:bodyPr/>
          <a:lstStyle>
            <a:lvl1pPr>
              <a:defRPr sz="2864"/>
            </a:lvl1pPr>
            <a:lvl2pPr>
              <a:defRPr sz="2506"/>
            </a:lvl2pPr>
            <a:lvl3pPr>
              <a:defRPr sz="2148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686" y="2057400"/>
            <a:ext cx="2639412" cy="3811588"/>
          </a:xfrm>
        </p:spPr>
        <p:txBody>
          <a:bodyPr/>
          <a:lstStyle>
            <a:lvl1pPr marL="0" indent="0">
              <a:buNone/>
              <a:defRPr sz="1432"/>
            </a:lvl1pPr>
            <a:lvl2pPr marL="409194" indent="0">
              <a:buNone/>
              <a:defRPr sz="1253"/>
            </a:lvl2pPr>
            <a:lvl3pPr marL="818388" indent="0">
              <a:buNone/>
              <a:defRPr sz="1074"/>
            </a:lvl3pPr>
            <a:lvl4pPr marL="1227582" indent="0">
              <a:buNone/>
              <a:defRPr sz="895"/>
            </a:lvl4pPr>
            <a:lvl5pPr marL="1636776" indent="0">
              <a:buNone/>
              <a:defRPr sz="895"/>
            </a:lvl5pPr>
            <a:lvl6pPr marL="2045970" indent="0">
              <a:buNone/>
              <a:defRPr sz="895"/>
            </a:lvl6pPr>
            <a:lvl7pPr marL="2455164" indent="0">
              <a:buNone/>
              <a:defRPr sz="895"/>
            </a:lvl7pPr>
            <a:lvl8pPr marL="2864358" indent="0">
              <a:buNone/>
              <a:defRPr sz="895"/>
            </a:lvl8pPr>
            <a:lvl9pPr marL="3273552" indent="0">
              <a:buNone/>
              <a:defRPr sz="8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86" y="457200"/>
            <a:ext cx="2639412" cy="1600200"/>
          </a:xfrm>
        </p:spPr>
        <p:txBody>
          <a:bodyPr anchor="b"/>
          <a:lstStyle>
            <a:lvl1pPr>
              <a:defRPr sz="2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79080" y="987427"/>
            <a:ext cx="4142929" cy="4873625"/>
          </a:xfrm>
        </p:spPr>
        <p:txBody>
          <a:bodyPr anchor="t"/>
          <a:lstStyle>
            <a:lvl1pPr marL="0" indent="0">
              <a:buNone/>
              <a:defRPr sz="2864"/>
            </a:lvl1pPr>
            <a:lvl2pPr marL="409194" indent="0">
              <a:buNone/>
              <a:defRPr sz="2506"/>
            </a:lvl2pPr>
            <a:lvl3pPr marL="818388" indent="0">
              <a:buNone/>
              <a:defRPr sz="2148"/>
            </a:lvl3pPr>
            <a:lvl4pPr marL="1227582" indent="0">
              <a:buNone/>
              <a:defRPr sz="1790"/>
            </a:lvl4pPr>
            <a:lvl5pPr marL="1636776" indent="0">
              <a:buNone/>
              <a:defRPr sz="1790"/>
            </a:lvl5pPr>
            <a:lvl6pPr marL="2045970" indent="0">
              <a:buNone/>
              <a:defRPr sz="1790"/>
            </a:lvl6pPr>
            <a:lvl7pPr marL="2455164" indent="0">
              <a:buNone/>
              <a:defRPr sz="1790"/>
            </a:lvl7pPr>
            <a:lvl8pPr marL="2864358" indent="0">
              <a:buNone/>
              <a:defRPr sz="1790"/>
            </a:lvl8pPr>
            <a:lvl9pPr marL="3273552" indent="0">
              <a:buNone/>
              <a:defRPr sz="17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686" y="2057400"/>
            <a:ext cx="2639412" cy="3811588"/>
          </a:xfrm>
        </p:spPr>
        <p:txBody>
          <a:bodyPr/>
          <a:lstStyle>
            <a:lvl1pPr marL="0" indent="0">
              <a:buNone/>
              <a:defRPr sz="1432"/>
            </a:lvl1pPr>
            <a:lvl2pPr marL="409194" indent="0">
              <a:buNone/>
              <a:defRPr sz="1253"/>
            </a:lvl2pPr>
            <a:lvl3pPr marL="818388" indent="0">
              <a:buNone/>
              <a:defRPr sz="1074"/>
            </a:lvl3pPr>
            <a:lvl4pPr marL="1227582" indent="0">
              <a:buNone/>
              <a:defRPr sz="895"/>
            </a:lvl4pPr>
            <a:lvl5pPr marL="1636776" indent="0">
              <a:buNone/>
              <a:defRPr sz="895"/>
            </a:lvl5pPr>
            <a:lvl6pPr marL="2045970" indent="0">
              <a:buNone/>
              <a:defRPr sz="895"/>
            </a:lvl6pPr>
            <a:lvl7pPr marL="2455164" indent="0">
              <a:buNone/>
              <a:defRPr sz="895"/>
            </a:lvl7pPr>
            <a:lvl8pPr marL="2864358" indent="0">
              <a:buNone/>
              <a:defRPr sz="895"/>
            </a:lvl8pPr>
            <a:lvl9pPr marL="3273552" indent="0">
              <a:buNone/>
              <a:defRPr sz="8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620" y="365127"/>
            <a:ext cx="7058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620" y="1825625"/>
            <a:ext cx="7058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620" y="6356352"/>
            <a:ext cx="1841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0B96-4084-45D2-B464-34F1EB73A11B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0805" y="6356352"/>
            <a:ext cx="2761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641" y="6356352"/>
            <a:ext cx="1841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D1AD-7105-4BB4-ABE2-47738732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8388" rtl="0" eaLnBrk="1" latinLnBrk="0" hangingPunct="1">
        <a:lnSpc>
          <a:spcPct val="90000"/>
        </a:lnSpc>
        <a:spcBef>
          <a:spcPct val="0"/>
        </a:spcBef>
        <a:buNone/>
        <a:defRPr sz="39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597" indent="-204597" algn="l" defTabSz="818388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6" kern="1200">
          <a:solidFill>
            <a:schemeClr val="tx1"/>
          </a:solidFill>
          <a:latin typeface="+mn-lt"/>
          <a:ea typeface="+mn-ea"/>
          <a:cs typeface="+mn-cs"/>
        </a:defRPr>
      </a:lvl1pPr>
      <a:lvl2pPr marL="613791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432179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4pPr>
      <a:lvl5pPr marL="1841373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5pPr>
      <a:lvl6pPr marL="2250567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6pPr>
      <a:lvl7pPr marL="2659761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7pPr>
      <a:lvl8pPr marL="3068955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8pPr>
      <a:lvl9pPr marL="3478149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1pPr>
      <a:lvl2pPr marL="409194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2pPr>
      <a:lvl3pPr marL="818388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3pPr>
      <a:lvl4pPr marL="1227582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4pPr>
      <a:lvl5pPr marL="1636776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5pPr>
      <a:lvl6pPr marL="2045970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6pPr>
      <a:lvl7pPr marL="2455164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7pPr>
      <a:lvl8pPr marL="2864358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8pPr>
      <a:lvl9pPr marL="3273552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0F4B9-EB53-1AEB-49CC-945FF04D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D14B9-FB21-9DBE-275B-0EC2029E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8E717-8A37-D9A2-F45C-7FB34F83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2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98F0C-312A-9260-2A17-99A0A65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86299-D5FF-5135-4492-742610B8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E669C-E58B-4EF7-82DE-4BC6439F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D7159-1239-7197-AA6D-8473D3A5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49711-D4DC-8031-E476-51AF5C5C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430B5-0104-165C-CE91-6E4BD2122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Siegel, Mark</dc:creator>
  <cp:lastModifiedBy>Siegel, Mark</cp:lastModifiedBy>
  <cp:revision>1</cp:revision>
  <dcterms:created xsi:type="dcterms:W3CDTF">2024-03-17T15:01:09Z</dcterms:created>
  <dcterms:modified xsi:type="dcterms:W3CDTF">2024-03-17T15:10:05Z</dcterms:modified>
</cp:coreProperties>
</file>