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23FD82-18DD-4E07-8C57-7F5D948D589A}" v="1" dt="2025-03-21T17:41:46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gel, Mark" userId="af822838-a66e-4f3d-9940-7ab5c54188b1" providerId="ADAL" clId="{A723FD82-18DD-4E07-8C57-7F5D948D589A}"/>
    <pc:docChg chg="custSel modSld">
      <pc:chgData name="Siegel, Mark" userId="af822838-a66e-4f3d-9940-7ab5c54188b1" providerId="ADAL" clId="{A723FD82-18DD-4E07-8C57-7F5D948D589A}" dt="2025-03-21T17:41:48.174" v="3" actId="962"/>
      <pc:docMkLst>
        <pc:docMk/>
      </pc:docMkLst>
      <pc:sldChg chg="addSp delSp modSp mod">
        <pc:chgData name="Siegel, Mark" userId="af822838-a66e-4f3d-9940-7ab5c54188b1" providerId="ADAL" clId="{A723FD82-18DD-4E07-8C57-7F5D948D589A}" dt="2025-03-21T17:41:48.174" v="3" actId="962"/>
        <pc:sldMkLst>
          <pc:docMk/>
          <pc:sldMk cId="3723247161" sldId="263"/>
        </pc:sldMkLst>
        <pc:picChg chg="del">
          <ac:chgData name="Siegel, Mark" userId="af822838-a66e-4f3d-9940-7ab5c54188b1" providerId="ADAL" clId="{A723FD82-18DD-4E07-8C57-7F5D948D589A}" dt="2025-03-21T17:41:45.763" v="0" actId="478"/>
          <ac:picMkLst>
            <pc:docMk/>
            <pc:sldMk cId="3723247161" sldId="263"/>
            <ac:picMk id="2" creationId="{36E0B884-91FC-BE43-A4DE-E6976C5506D3}"/>
          </ac:picMkLst>
        </pc:picChg>
        <pc:picChg chg="add mod">
          <ac:chgData name="Siegel, Mark" userId="af822838-a66e-4f3d-9940-7ab5c54188b1" providerId="ADAL" clId="{A723FD82-18DD-4E07-8C57-7F5D948D589A}" dt="2025-03-21T17:41:48.174" v="3" actId="962"/>
          <ac:picMkLst>
            <pc:docMk/>
            <pc:sldMk cId="3723247161" sldId="263"/>
            <ac:picMk id="4" creationId="{54239C0B-5D7D-A059-4A50-531F5911D1E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9209-FAF3-4CAE-BEF1-324BB3610C4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48A5-1374-4E69-9370-891AA856B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5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9209-FAF3-4CAE-BEF1-324BB3610C4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48A5-1374-4E69-9370-891AA856B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7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9209-FAF3-4CAE-BEF1-324BB3610C4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48A5-1374-4E69-9370-891AA856B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99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9209-FAF3-4CAE-BEF1-324BB3610C4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48A5-1374-4E69-9370-891AA856B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3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9209-FAF3-4CAE-BEF1-324BB3610C4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48A5-1374-4E69-9370-891AA856B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3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9209-FAF3-4CAE-BEF1-324BB3610C4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48A5-1374-4E69-9370-891AA856B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5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9209-FAF3-4CAE-BEF1-324BB3610C4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48A5-1374-4E69-9370-891AA856B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78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9209-FAF3-4CAE-BEF1-324BB3610C4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48A5-1374-4E69-9370-891AA856B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67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9209-FAF3-4CAE-BEF1-324BB3610C4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48A5-1374-4E69-9370-891AA856B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7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9209-FAF3-4CAE-BEF1-324BB3610C4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48A5-1374-4E69-9370-891AA856B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2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9209-FAF3-4CAE-BEF1-324BB3610C4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648A5-1374-4E69-9370-891AA856B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44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F49209-FAF3-4CAE-BEF1-324BB3610C4C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4648A5-1374-4E69-9370-891AA856B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9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blue and white cover&#10;&#10;AI-generated content may be incorrect.">
            <a:extLst>
              <a:ext uri="{FF2B5EF4-FFF2-40B4-BE49-F238E27FC236}">
                <a16:creationId xmlns:a16="http://schemas.microsoft.com/office/drawing/2014/main" id="{094E7E35-6C68-720F-96D4-795ADB19E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27" y="0"/>
            <a:ext cx="8180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55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poster with people in circles&#10;&#10;AI-generated content may be incorrect.">
            <a:extLst>
              <a:ext uri="{FF2B5EF4-FFF2-40B4-BE49-F238E27FC236}">
                <a16:creationId xmlns:a16="http://schemas.microsoft.com/office/drawing/2014/main" id="{97D0DA55-D25B-16F7-102A-E8BCF9EED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27" y="0"/>
            <a:ext cx="8180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29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flyer with people in circles&#10;&#10;AI-generated content may be incorrect.">
            <a:extLst>
              <a:ext uri="{FF2B5EF4-FFF2-40B4-BE49-F238E27FC236}">
                <a16:creationId xmlns:a16="http://schemas.microsoft.com/office/drawing/2014/main" id="{76AA10F3-F9BE-FF95-B5E1-C14880A6C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27" y="0"/>
            <a:ext cx="8180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57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blue and white cover&#10;&#10;AI-generated content may be incorrect.">
            <a:extLst>
              <a:ext uri="{FF2B5EF4-FFF2-40B4-BE49-F238E27FC236}">
                <a16:creationId xmlns:a16="http://schemas.microsoft.com/office/drawing/2014/main" id="{F35114EA-9A3A-73E8-BBB8-1DE0E58AC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27" y="0"/>
            <a:ext cx="8180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52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circle frames&#10;&#10;AI-generated content may be incorrect.">
            <a:extLst>
              <a:ext uri="{FF2B5EF4-FFF2-40B4-BE49-F238E27FC236}">
                <a16:creationId xmlns:a16="http://schemas.microsoft.com/office/drawing/2014/main" id="{9F696BDF-943A-05FA-0F10-3F5614EC8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27" y="0"/>
            <a:ext cx="8180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51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poster with white text and images of people&#10;&#10;AI-generated content may be incorrect.">
            <a:extLst>
              <a:ext uri="{FF2B5EF4-FFF2-40B4-BE49-F238E27FC236}">
                <a16:creationId xmlns:a16="http://schemas.microsoft.com/office/drawing/2014/main" id="{B3BD3EE0-B5C4-EE58-3216-4B5C27964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27" y="0"/>
            <a:ext cx="8180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24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blue and white cover&#10;&#10;AI-generated content may be incorrect.">
            <a:extLst>
              <a:ext uri="{FF2B5EF4-FFF2-40B4-BE49-F238E27FC236}">
                <a16:creationId xmlns:a16="http://schemas.microsoft.com/office/drawing/2014/main" id="{DD260FE3-7F04-E0EC-976C-D09CB77A0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27" y="0"/>
            <a:ext cx="8180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28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poster with people around them&#10;&#10;AI-generated content may be incorrect.">
            <a:extLst>
              <a:ext uri="{FF2B5EF4-FFF2-40B4-BE49-F238E27FC236}">
                <a16:creationId xmlns:a16="http://schemas.microsoft.com/office/drawing/2014/main" id="{452C1454-AF06-D2FA-8BE5-45A663F3F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27" y="0"/>
            <a:ext cx="8180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84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7E0ED6-E651-0814-9D5B-5252291F6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27" y="0"/>
            <a:ext cx="8180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82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cover with several women&#10;&#10;AI-generated content may be incorrect.">
            <a:extLst>
              <a:ext uri="{FF2B5EF4-FFF2-40B4-BE49-F238E27FC236}">
                <a16:creationId xmlns:a16="http://schemas.microsoft.com/office/drawing/2014/main" id="{54239C0B-5D7D-A059-4A50-531F5911D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26" y="0"/>
            <a:ext cx="8180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47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poster with white text and images of people&#10;&#10;AI-generated content may be incorrect.">
            <a:extLst>
              <a:ext uri="{FF2B5EF4-FFF2-40B4-BE49-F238E27FC236}">
                <a16:creationId xmlns:a16="http://schemas.microsoft.com/office/drawing/2014/main" id="{D182BDD8-96C7-083B-BBB2-9C20BF81C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27" y="0"/>
            <a:ext cx="8180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28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Siegel, Mark</dc:creator>
  <cp:lastModifiedBy>Siegel, Mark</cp:lastModifiedBy>
  <cp:revision>1</cp:revision>
  <dcterms:created xsi:type="dcterms:W3CDTF">2025-03-21T17:01:17Z</dcterms:created>
  <dcterms:modified xsi:type="dcterms:W3CDTF">2025-03-21T17:41:49Z</dcterms:modified>
</cp:coreProperties>
</file>