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4" d="100"/>
          <a:sy n="64" d="100"/>
        </p:scale>
        <p:origin x="71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56A9B-1444-43F4-99B6-F4D84C7C3B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6599BD-77A7-4908-AF9E-614BC3F860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19D161-3B1D-4860-A3D8-E3E0841EFA5A}"/>
              </a:ext>
            </a:extLst>
          </p:cNvPr>
          <p:cNvSpPr>
            <a:spLocks noGrp="1"/>
          </p:cNvSpPr>
          <p:nvPr>
            <p:ph type="dt" sz="half" idx="10"/>
          </p:nvPr>
        </p:nvSpPr>
        <p:spPr/>
        <p:txBody>
          <a:bodyPr/>
          <a:lstStyle/>
          <a:p>
            <a:fld id="{4B2BCDA4-8B3A-4B2F-B093-8CEF2DE62AE7}" type="datetimeFigureOut">
              <a:rPr lang="en-US" smtClean="0"/>
              <a:t>2/16/2022</a:t>
            </a:fld>
            <a:endParaRPr lang="en-US"/>
          </a:p>
        </p:txBody>
      </p:sp>
      <p:sp>
        <p:nvSpPr>
          <p:cNvPr id="5" name="Footer Placeholder 4">
            <a:extLst>
              <a:ext uri="{FF2B5EF4-FFF2-40B4-BE49-F238E27FC236}">
                <a16:creationId xmlns:a16="http://schemas.microsoft.com/office/drawing/2014/main" id="{35FDB26F-9B92-4649-81F7-467E883C99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ADAB02-9264-47A9-AE37-3F97C7555591}"/>
              </a:ext>
            </a:extLst>
          </p:cNvPr>
          <p:cNvSpPr>
            <a:spLocks noGrp="1"/>
          </p:cNvSpPr>
          <p:nvPr>
            <p:ph type="sldNum" sz="quarter" idx="12"/>
          </p:nvPr>
        </p:nvSpPr>
        <p:spPr/>
        <p:txBody>
          <a:bodyPr/>
          <a:lstStyle/>
          <a:p>
            <a:fld id="{B37CAB26-A2EE-458E-AAA5-90875A139C0F}" type="slidenum">
              <a:rPr lang="en-US" smtClean="0"/>
              <a:t>‹#›</a:t>
            </a:fld>
            <a:endParaRPr lang="en-US"/>
          </a:p>
        </p:txBody>
      </p:sp>
    </p:spTree>
    <p:extLst>
      <p:ext uri="{BB962C8B-B14F-4D97-AF65-F5344CB8AC3E}">
        <p14:creationId xmlns:p14="http://schemas.microsoft.com/office/powerpoint/2010/main" val="450517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DC52C-53DC-4230-B0CF-04718B1082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C56080-5E7D-437C-B8D9-C032383181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1A114E-A4A3-4E40-A0F1-DFD59DABBB6E}"/>
              </a:ext>
            </a:extLst>
          </p:cNvPr>
          <p:cNvSpPr>
            <a:spLocks noGrp="1"/>
          </p:cNvSpPr>
          <p:nvPr>
            <p:ph type="dt" sz="half" idx="10"/>
          </p:nvPr>
        </p:nvSpPr>
        <p:spPr/>
        <p:txBody>
          <a:bodyPr/>
          <a:lstStyle/>
          <a:p>
            <a:fld id="{4B2BCDA4-8B3A-4B2F-B093-8CEF2DE62AE7}" type="datetimeFigureOut">
              <a:rPr lang="en-US" smtClean="0"/>
              <a:t>2/16/2022</a:t>
            </a:fld>
            <a:endParaRPr lang="en-US"/>
          </a:p>
        </p:txBody>
      </p:sp>
      <p:sp>
        <p:nvSpPr>
          <p:cNvPr id="5" name="Footer Placeholder 4">
            <a:extLst>
              <a:ext uri="{FF2B5EF4-FFF2-40B4-BE49-F238E27FC236}">
                <a16:creationId xmlns:a16="http://schemas.microsoft.com/office/drawing/2014/main" id="{52ECE440-5C83-4A2B-BBFA-63AB2191C7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E1A00D-6F16-44A0-867E-E3B683DF31E9}"/>
              </a:ext>
            </a:extLst>
          </p:cNvPr>
          <p:cNvSpPr>
            <a:spLocks noGrp="1"/>
          </p:cNvSpPr>
          <p:nvPr>
            <p:ph type="sldNum" sz="quarter" idx="12"/>
          </p:nvPr>
        </p:nvSpPr>
        <p:spPr/>
        <p:txBody>
          <a:bodyPr/>
          <a:lstStyle/>
          <a:p>
            <a:fld id="{B37CAB26-A2EE-458E-AAA5-90875A139C0F}" type="slidenum">
              <a:rPr lang="en-US" smtClean="0"/>
              <a:t>‹#›</a:t>
            </a:fld>
            <a:endParaRPr lang="en-US"/>
          </a:p>
        </p:txBody>
      </p:sp>
    </p:spTree>
    <p:extLst>
      <p:ext uri="{BB962C8B-B14F-4D97-AF65-F5344CB8AC3E}">
        <p14:creationId xmlns:p14="http://schemas.microsoft.com/office/powerpoint/2010/main" val="3910625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6A4FC2-07E4-41DB-A7B1-8B3E1223693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79C1A56-A54E-49E1-B8D2-F2EEBE00F9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BAB2E1-AEFD-448F-90BE-792178315125}"/>
              </a:ext>
            </a:extLst>
          </p:cNvPr>
          <p:cNvSpPr>
            <a:spLocks noGrp="1"/>
          </p:cNvSpPr>
          <p:nvPr>
            <p:ph type="dt" sz="half" idx="10"/>
          </p:nvPr>
        </p:nvSpPr>
        <p:spPr/>
        <p:txBody>
          <a:bodyPr/>
          <a:lstStyle/>
          <a:p>
            <a:fld id="{4B2BCDA4-8B3A-4B2F-B093-8CEF2DE62AE7}" type="datetimeFigureOut">
              <a:rPr lang="en-US" smtClean="0"/>
              <a:t>2/16/2022</a:t>
            </a:fld>
            <a:endParaRPr lang="en-US"/>
          </a:p>
        </p:txBody>
      </p:sp>
      <p:sp>
        <p:nvSpPr>
          <p:cNvPr id="5" name="Footer Placeholder 4">
            <a:extLst>
              <a:ext uri="{FF2B5EF4-FFF2-40B4-BE49-F238E27FC236}">
                <a16:creationId xmlns:a16="http://schemas.microsoft.com/office/drawing/2014/main" id="{0E5B0240-BED2-4D5A-A39F-11F93BB0C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E950EE-05E2-4DCA-9847-6FD8DE414607}"/>
              </a:ext>
            </a:extLst>
          </p:cNvPr>
          <p:cNvSpPr>
            <a:spLocks noGrp="1"/>
          </p:cNvSpPr>
          <p:nvPr>
            <p:ph type="sldNum" sz="quarter" idx="12"/>
          </p:nvPr>
        </p:nvSpPr>
        <p:spPr/>
        <p:txBody>
          <a:bodyPr/>
          <a:lstStyle/>
          <a:p>
            <a:fld id="{B37CAB26-A2EE-458E-AAA5-90875A139C0F}" type="slidenum">
              <a:rPr lang="en-US" smtClean="0"/>
              <a:t>‹#›</a:t>
            </a:fld>
            <a:endParaRPr lang="en-US"/>
          </a:p>
        </p:txBody>
      </p:sp>
    </p:spTree>
    <p:extLst>
      <p:ext uri="{BB962C8B-B14F-4D97-AF65-F5344CB8AC3E}">
        <p14:creationId xmlns:p14="http://schemas.microsoft.com/office/powerpoint/2010/main" val="2032221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5CEC2-FA3D-49B7-853E-6226BAC1D8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1DD843-CD6B-443F-B483-3791A29ECE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627620-61B8-49B3-800A-C6DBD514B933}"/>
              </a:ext>
            </a:extLst>
          </p:cNvPr>
          <p:cNvSpPr>
            <a:spLocks noGrp="1"/>
          </p:cNvSpPr>
          <p:nvPr>
            <p:ph type="dt" sz="half" idx="10"/>
          </p:nvPr>
        </p:nvSpPr>
        <p:spPr/>
        <p:txBody>
          <a:bodyPr/>
          <a:lstStyle/>
          <a:p>
            <a:fld id="{4B2BCDA4-8B3A-4B2F-B093-8CEF2DE62AE7}" type="datetimeFigureOut">
              <a:rPr lang="en-US" smtClean="0"/>
              <a:t>2/16/2022</a:t>
            </a:fld>
            <a:endParaRPr lang="en-US"/>
          </a:p>
        </p:txBody>
      </p:sp>
      <p:sp>
        <p:nvSpPr>
          <p:cNvPr id="5" name="Footer Placeholder 4">
            <a:extLst>
              <a:ext uri="{FF2B5EF4-FFF2-40B4-BE49-F238E27FC236}">
                <a16:creationId xmlns:a16="http://schemas.microsoft.com/office/drawing/2014/main" id="{994FD6DE-C39D-47A5-8A5F-7F0DB41693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FE99FC-E5A3-4599-B695-288C721CF258}"/>
              </a:ext>
            </a:extLst>
          </p:cNvPr>
          <p:cNvSpPr>
            <a:spLocks noGrp="1"/>
          </p:cNvSpPr>
          <p:nvPr>
            <p:ph type="sldNum" sz="quarter" idx="12"/>
          </p:nvPr>
        </p:nvSpPr>
        <p:spPr/>
        <p:txBody>
          <a:bodyPr/>
          <a:lstStyle/>
          <a:p>
            <a:fld id="{B37CAB26-A2EE-458E-AAA5-90875A139C0F}" type="slidenum">
              <a:rPr lang="en-US" smtClean="0"/>
              <a:t>‹#›</a:t>
            </a:fld>
            <a:endParaRPr lang="en-US"/>
          </a:p>
        </p:txBody>
      </p:sp>
    </p:spTree>
    <p:extLst>
      <p:ext uri="{BB962C8B-B14F-4D97-AF65-F5344CB8AC3E}">
        <p14:creationId xmlns:p14="http://schemas.microsoft.com/office/powerpoint/2010/main" val="873148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4DB93-EDDB-492E-AF31-9E63A783E1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5212C1-BAFE-4560-8CCD-5A1E4862F4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ADF8C2-8856-4CD1-9311-8BE2636336C7}"/>
              </a:ext>
            </a:extLst>
          </p:cNvPr>
          <p:cNvSpPr>
            <a:spLocks noGrp="1"/>
          </p:cNvSpPr>
          <p:nvPr>
            <p:ph type="dt" sz="half" idx="10"/>
          </p:nvPr>
        </p:nvSpPr>
        <p:spPr/>
        <p:txBody>
          <a:bodyPr/>
          <a:lstStyle/>
          <a:p>
            <a:fld id="{4B2BCDA4-8B3A-4B2F-B093-8CEF2DE62AE7}" type="datetimeFigureOut">
              <a:rPr lang="en-US" smtClean="0"/>
              <a:t>2/16/2022</a:t>
            </a:fld>
            <a:endParaRPr lang="en-US"/>
          </a:p>
        </p:txBody>
      </p:sp>
      <p:sp>
        <p:nvSpPr>
          <p:cNvPr id="5" name="Footer Placeholder 4">
            <a:extLst>
              <a:ext uri="{FF2B5EF4-FFF2-40B4-BE49-F238E27FC236}">
                <a16:creationId xmlns:a16="http://schemas.microsoft.com/office/drawing/2014/main" id="{B72AB4DE-51D9-4BE6-B59C-E6EFFDA840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6E53A4-20DF-40F2-B60B-E9BDCFC6A737}"/>
              </a:ext>
            </a:extLst>
          </p:cNvPr>
          <p:cNvSpPr>
            <a:spLocks noGrp="1"/>
          </p:cNvSpPr>
          <p:nvPr>
            <p:ph type="sldNum" sz="quarter" idx="12"/>
          </p:nvPr>
        </p:nvSpPr>
        <p:spPr/>
        <p:txBody>
          <a:bodyPr/>
          <a:lstStyle/>
          <a:p>
            <a:fld id="{B37CAB26-A2EE-458E-AAA5-90875A139C0F}" type="slidenum">
              <a:rPr lang="en-US" smtClean="0"/>
              <a:t>‹#›</a:t>
            </a:fld>
            <a:endParaRPr lang="en-US"/>
          </a:p>
        </p:txBody>
      </p:sp>
    </p:spTree>
    <p:extLst>
      <p:ext uri="{BB962C8B-B14F-4D97-AF65-F5344CB8AC3E}">
        <p14:creationId xmlns:p14="http://schemas.microsoft.com/office/powerpoint/2010/main" val="289489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C6BE6-09D7-43EE-9FBB-64098152D2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D9C601-BDF6-4672-B9B3-BCA5CC4C22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7DA40B-C71F-42DC-9D16-299308B99D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92D301-94C5-42A1-A627-2E0B35A7F58F}"/>
              </a:ext>
            </a:extLst>
          </p:cNvPr>
          <p:cNvSpPr>
            <a:spLocks noGrp="1"/>
          </p:cNvSpPr>
          <p:nvPr>
            <p:ph type="dt" sz="half" idx="10"/>
          </p:nvPr>
        </p:nvSpPr>
        <p:spPr/>
        <p:txBody>
          <a:bodyPr/>
          <a:lstStyle/>
          <a:p>
            <a:fld id="{4B2BCDA4-8B3A-4B2F-B093-8CEF2DE62AE7}" type="datetimeFigureOut">
              <a:rPr lang="en-US" smtClean="0"/>
              <a:t>2/16/2022</a:t>
            </a:fld>
            <a:endParaRPr lang="en-US"/>
          </a:p>
        </p:txBody>
      </p:sp>
      <p:sp>
        <p:nvSpPr>
          <p:cNvPr id="6" name="Footer Placeholder 5">
            <a:extLst>
              <a:ext uri="{FF2B5EF4-FFF2-40B4-BE49-F238E27FC236}">
                <a16:creationId xmlns:a16="http://schemas.microsoft.com/office/drawing/2014/main" id="{DBC4484E-6BA2-40A8-B0F4-1D7C1677E2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6B438A-5F0F-4E6B-8ABD-146AAB61D39F}"/>
              </a:ext>
            </a:extLst>
          </p:cNvPr>
          <p:cNvSpPr>
            <a:spLocks noGrp="1"/>
          </p:cNvSpPr>
          <p:nvPr>
            <p:ph type="sldNum" sz="quarter" idx="12"/>
          </p:nvPr>
        </p:nvSpPr>
        <p:spPr/>
        <p:txBody>
          <a:bodyPr/>
          <a:lstStyle/>
          <a:p>
            <a:fld id="{B37CAB26-A2EE-458E-AAA5-90875A139C0F}" type="slidenum">
              <a:rPr lang="en-US" smtClean="0"/>
              <a:t>‹#›</a:t>
            </a:fld>
            <a:endParaRPr lang="en-US"/>
          </a:p>
        </p:txBody>
      </p:sp>
    </p:spTree>
    <p:extLst>
      <p:ext uri="{BB962C8B-B14F-4D97-AF65-F5344CB8AC3E}">
        <p14:creationId xmlns:p14="http://schemas.microsoft.com/office/powerpoint/2010/main" val="545384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D1EEA-5B9D-4303-A3D8-BEADA27D21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0A261F-2EBD-4637-AF88-6CDBC33B1D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12067-5C20-42ED-8F92-B013595A69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4C4D52-F865-47DC-BBD3-F164893F80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E492F5-F6F8-4705-AE31-0608E7FAA1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B8D698-BFE7-4117-B12C-86494D0DF173}"/>
              </a:ext>
            </a:extLst>
          </p:cNvPr>
          <p:cNvSpPr>
            <a:spLocks noGrp="1"/>
          </p:cNvSpPr>
          <p:nvPr>
            <p:ph type="dt" sz="half" idx="10"/>
          </p:nvPr>
        </p:nvSpPr>
        <p:spPr/>
        <p:txBody>
          <a:bodyPr/>
          <a:lstStyle/>
          <a:p>
            <a:fld id="{4B2BCDA4-8B3A-4B2F-B093-8CEF2DE62AE7}" type="datetimeFigureOut">
              <a:rPr lang="en-US" smtClean="0"/>
              <a:t>2/16/2022</a:t>
            </a:fld>
            <a:endParaRPr lang="en-US"/>
          </a:p>
        </p:txBody>
      </p:sp>
      <p:sp>
        <p:nvSpPr>
          <p:cNvPr id="8" name="Footer Placeholder 7">
            <a:extLst>
              <a:ext uri="{FF2B5EF4-FFF2-40B4-BE49-F238E27FC236}">
                <a16:creationId xmlns:a16="http://schemas.microsoft.com/office/drawing/2014/main" id="{6E0E3183-A664-44A3-AA76-E9938E9A362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9D667B-4AF3-4B71-8AC6-7BBFD0D2D7B1}"/>
              </a:ext>
            </a:extLst>
          </p:cNvPr>
          <p:cNvSpPr>
            <a:spLocks noGrp="1"/>
          </p:cNvSpPr>
          <p:nvPr>
            <p:ph type="sldNum" sz="quarter" idx="12"/>
          </p:nvPr>
        </p:nvSpPr>
        <p:spPr/>
        <p:txBody>
          <a:bodyPr/>
          <a:lstStyle/>
          <a:p>
            <a:fld id="{B37CAB26-A2EE-458E-AAA5-90875A139C0F}" type="slidenum">
              <a:rPr lang="en-US" smtClean="0"/>
              <a:t>‹#›</a:t>
            </a:fld>
            <a:endParaRPr lang="en-US"/>
          </a:p>
        </p:txBody>
      </p:sp>
    </p:spTree>
    <p:extLst>
      <p:ext uri="{BB962C8B-B14F-4D97-AF65-F5344CB8AC3E}">
        <p14:creationId xmlns:p14="http://schemas.microsoft.com/office/powerpoint/2010/main" val="229386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CCD13-5A30-42E9-BF89-CC65C0E1EC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68FD88-402B-41C7-B4CE-48AD7E17A86F}"/>
              </a:ext>
            </a:extLst>
          </p:cNvPr>
          <p:cNvSpPr>
            <a:spLocks noGrp="1"/>
          </p:cNvSpPr>
          <p:nvPr>
            <p:ph type="dt" sz="half" idx="10"/>
          </p:nvPr>
        </p:nvSpPr>
        <p:spPr/>
        <p:txBody>
          <a:bodyPr/>
          <a:lstStyle/>
          <a:p>
            <a:fld id="{4B2BCDA4-8B3A-4B2F-B093-8CEF2DE62AE7}" type="datetimeFigureOut">
              <a:rPr lang="en-US" smtClean="0"/>
              <a:t>2/16/2022</a:t>
            </a:fld>
            <a:endParaRPr lang="en-US"/>
          </a:p>
        </p:txBody>
      </p:sp>
      <p:sp>
        <p:nvSpPr>
          <p:cNvPr id="4" name="Footer Placeholder 3">
            <a:extLst>
              <a:ext uri="{FF2B5EF4-FFF2-40B4-BE49-F238E27FC236}">
                <a16:creationId xmlns:a16="http://schemas.microsoft.com/office/drawing/2014/main" id="{E4AA8EBB-13E4-4E4A-B785-917BC98D0F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C5FD4C-0C89-4DBB-9D39-05D4FFC976B2}"/>
              </a:ext>
            </a:extLst>
          </p:cNvPr>
          <p:cNvSpPr>
            <a:spLocks noGrp="1"/>
          </p:cNvSpPr>
          <p:nvPr>
            <p:ph type="sldNum" sz="quarter" idx="12"/>
          </p:nvPr>
        </p:nvSpPr>
        <p:spPr/>
        <p:txBody>
          <a:bodyPr/>
          <a:lstStyle/>
          <a:p>
            <a:fld id="{B37CAB26-A2EE-458E-AAA5-90875A139C0F}" type="slidenum">
              <a:rPr lang="en-US" smtClean="0"/>
              <a:t>‹#›</a:t>
            </a:fld>
            <a:endParaRPr lang="en-US"/>
          </a:p>
        </p:txBody>
      </p:sp>
    </p:spTree>
    <p:extLst>
      <p:ext uri="{BB962C8B-B14F-4D97-AF65-F5344CB8AC3E}">
        <p14:creationId xmlns:p14="http://schemas.microsoft.com/office/powerpoint/2010/main" val="1947593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B07FF0-6C64-4E48-9C90-7A01FF644718}"/>
              </a:ext>
            </a:extLst>
          </p:cNvPr>
          <p:cNvSpPr>
            <a:spLocks noGrp="1"/>
          </p:cNvSpPr>
          <p:nvPr>
            <p:ph type="dt" sz="half" idx="10"/>
          </p:nvPr>
        </p:nvSpPr>
        <p:spPr/>
        <p:txBody>
          <a:bodyPr/>
          <a:lstStyle/>
          <a:p>
            <a:fld id="{4B2BCDA4-8B3A-4B2F-B093-8CEF2DE62AE7}" type="datetimeFigureOut">
              <a:rPr lang="en-US" smtClean="0"/>
              <a:t>2/16/2022</a:t>
            </a:fld>
            <a:endParaRPr lang="en-US"/>
          </a:p>
        </p:txBody>
      </p:sp>
      <p:sp>
        <p:nvSpPr>
          <p:cNvPr id="3" name="Footer Placeholder 2">
            <a:extLst>
              <a:ext uri="{FF2B5EF4-FFF2-40B4-BE49-F238E27FC236}">
                <a16:creationId xmlns:a16="http://schemas.microsoft.com/office/drawing/2014/main" id="{64B1D066-7539-4DD7-BC76-54E9C28EFD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28B6FAC-40FB-4314-B0C9-B05AFE214055}"/>
              </a:ext>
            </a:extLst>
          </p:cNvPr>
          <p:cNvSpPr>
            <a:spLocks noGrp="1"/>
          </p:cNvSpPr>
          <p:nvPr>
            <p:ph type="sldNum" sz="quarter" idx="12"/>
          </p:nvPr>
        </p:nvSpPr>
        <p:spPr/>
        <p:txBody>
          <a:bodyPr/>
          <a:lstStyle/>
          <a:p>
            <a:fld id="{B37CAB26-A2EE-458E-AAA5-90875A139C0F}" type="slidenum">
              <a:rPr lang="en-US" smtClean="0"/>
              <a:t>‹#›</a:t>
            </a:fld>
            <a:endParaRPr lang="en-US"/>
          </a:p>
        </p:txBody>
      </p:sp>
    </p:spTree>
    <p:extLst>
      <p:ext uri="{BB962C8B-B14F-4D97-AF65-F5344CB8AC3E}">
        <p14:creationId xmlns:p14="http://schemas.microsoft.com/office/powerpoint/2010/main" val="82942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0C3DB-C283-4CE7-913A-6DF94A2D37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878D6F-00D3-40CC-9C08-3BD00909AF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2FD132E-1A40-4D5A-9540-529C92FCD6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3C23AE-8174-4A9A-BA72-F60308093957}"/>
              </a:ext>
            </a:extLst>
          </p:cNvPr>
          <p:cNvSpPr>
            <a:spLocks noGrp="1"/>
          </p:cNvSpPr>
          <p:nvPr>
            <p:ph type="dt" sz="half" idx="10"/>
          </p:nvPr>
        </p:nvSpPr>
        <p:spPr/>
        <p:txBody>
          <a:bodyPr/>
          <a:lstStyle/>
          <a:p>
            <a:fld id="{4B2BCDA4-8B3A-4B2F-B093-8CEF2DE62AE7}" type="datetimeFigureOut">
              <a:rPr lang="en-US" smtClean="0"/>
              <a:t>2/16/2022</a:t>
            </a:fld>
            <a:endParaRPr lang="en-US"/>
          </a:p>
        </p:txBody>
      </p:sp>
      <p:sp>
        <p:nvSpPr>
          <p:cNvPr id="6" name="Footer Placeholder 5">
            <a:extLst>
              <a:ext uri="{FF2B5EF4-FFF2-40B4-BE49-F238E27FC236}">
                <a16:creationId xmlns:a16="http://schemas.microsoft.com/office/drawing/2014/main" id="{B22E5D0A-D139-4C0C-B357-BC09F6284B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BB7DE3-C977-4BF4-A3CE-FDA845D7B27F}"/>
              </a:ext>
            </a:extLst>
          </p:cNvPr>
          <p:cNvSpPr>
            <a:spLocks noGrp="1"/>
          </p:cNvSpPr>
          <p:nvPr>
            <p:ph type="sldNum" sz="quarter" idx="12"/>
          </p:nvPr>
        </p:nvSpPr>
        <p:spPr/>
        <p:txBody>
          <a:bodyPr/>
          <a:lstStyle/>
          <a:p>
            <a:fld id="{B37CAB26-A2EE-458E-AAA5-90875A139C0F}" type="slidenum">
              <a:rPr lang="en-US" smtClean="0"/>
              <a:t>‹#›</a:t>
            </a:fld>
            <a:endParaRPr lang="en-US"/>
          </a:p>
        </p:txBody>
      </p:sp>
    </p:spTree>
    <p:extLst>
      <p:ext uri="{BB962C8B-B14F-4D97-AF65-F5344CB8AC3E}">
        <p14:creationId xmlns:p14="http://schemas.microsoft.com/office/powerpoint/2010/main" val="899785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1C54F-3710-4DAA-9B56-C6ECC924DB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D1C5D17-0E46-41B9-B68F-361F5B4C0F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6A14E2-598E-4896-A46F-F47185AB50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22DC5C-B58A-4D3F-893A-B53F1F2ADEE5}"/>
              </a:ext>
            </a:extLst>
          </p:cNvPr>
          <p:cNvSpPr>
            <a:spLocks noGrp="1"/>
          </p:cNvSpPr>
          <p:nvPr>
            <p:ph type="dt" sz="half" idx="10"/>
          </p:nvPr>
        </p:nvSpPr>
        <p:spPr/>
        <p:txBody>
          <a:bodyPr/>
          <a:lstStyle/>
          <a:p>
            <a:fld id="{4B2BCDA4-8B3A-4B2F-B093-8CEF2DE62AE7}" type="datetimeFigureOut">
              <a:rPr lang="en-US" smtClean="0"/>
              <a:t>2/16/2022</a:t>
            </a:fld>
            <a:endParaRPr lang="en-US"/>
          </a:p>
        </p:txBody>
      </p:sp>
      <p:sp>
        <p:nvSpPr>
          <p:cNvPr id="6" name="Footer Placeholder 5">
            <a:extLst>
              <a:ext uri="{FF2B5EF4-FFF2-40B4-BE49-F238E27FC236}">
                <a16:creationId xmlns:a16="http://schemas.microsoft.com/office/drawing/2014/main" id="{0B3F33DF-BDF9-42D7-AC20-52CDEB7906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575BA5-82C5-4CA4-B9B0-27AF25EFBC2A}"/>
              </a:ext>
            </a:extLst>
          </p:cNvPr>
          <p:cNvSpPr>
            <a:spLocks noGrp="1"/>
          </p:cNvSpPr>
          <p:nvPr>
            <p:ph type="sldNum" sz="quarter" idx="12"/>
          </p:nvPr>
        </p:nvSpPr>
        <p:spPr/>
        <p:txBody>
          <a:bodyPr/>
          <a:lstStyle/>
          <a:p>
            <a:fld id="{B37CAB26-A2EE-458E-AAA5-90875A139C0F}" type="slidenum">
              <a:rPr lang="en-US" smtClean="0"/>
              <a:t>‹#›</a:t>
            </a:fld>
            <a:endParaRPr lang="en-US"/>
          </a:p>
        </p:txBody>
      </p:sp>
    </p:spTree>
    <p:extLst>
      <p:ext uri="{BB962C8B-B14F-4D97-AF65-F5344CB8AC3E}">
        <p14:creationId xmlns:p14="http://schemas.microsoft.com/office/powerpoint/2010/main" val="2517379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6BDA576-0C78-4099-A6C6-7D2765EE9E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2EADDA6-3F0A-4217-88B6-A29A4129EB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647AC0-CAA5-4BAD-8097-D899785662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BCDA4-8B3A-4B2F-B093-8CEF2DE62AE7}" type="datetimeFigureOut">
              <a:rPr lang="en-US" smtClean="0"/>
              <a:t>2/16/2022</a:t>
            </a:fld>
            <a:endParaRPr lang="en-US"/>
          </a:p>
        </p:txBody>
      </p:sp>
      <p:sp>
        <p:nvSpPr>
          <p:cNvPr id="5" name="Footer Placeholder 4">
            <a:extLst>
              <a:ext uri="{FF2B5EF4-FFF2-40B4-BE49-F238E27FC236}">
                <a16:creationId xmlns:a16="http://schemas.microsoft.com/office/drawing/2014/main" id="{B9AA3B45-CBE7-4DFC-9DAB-D42C037921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12CEFF-057D-466D-9926-D5CAA3119A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CAB26-A2EE-458E-AAA5-90875A139C0F}" type="slidenum">
              <a:rPr lang="en-US" smtClean="0"/>
              <a:t>‹#›</a:t>
            </a:fld>
            <a:endParaRPr lang="en-US"/>
          </a:p>
        </p:txBody>
      </p:sp>
    </p:spTree>
    <p:extLst>
      <p:ext uri="{BB962C8B-B14F-4D97-AF65-F5344CB8AC3E}">
        <p14:creationId xmlns:p14="http://schemas.microsoft.com/office/powerpoint/2010/main" val="2196251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F58EDD9-0685-44E6-9B72-108BB10E1A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353ADD-1A62-4550-A388-06CD4069C567}"/>
              </a:ext>
            </a:extLst>
          </p:cNvPr>
          <p:cNvSpPr>
            <a:spLocks noGrp="1"/>
          </p:cNvSpPr>
          <p:nvPr>
            <p:ph type="ctrTitle"/>
          </p:nvPr>
        </p:nvSpPr>
        <p:spPr>
          <a:xfrm>
            <a:off x="633446" y="640080"/>
            <a:ext cx="6562262" cy="1732183"/>
          </a:xfrm>
          <a:noFill/>
        </p:spPr>
        <p:txBody>
          <a:bodyPr>
            <a:normAutofit fontScale="90000"/>
          </a:bodyPr>
          <a:lstStyle/>
          <a:p>
            <a:pPr algn="l"/>
            <a:r>
              <a:rPr lang="en-US" sz="3600" b="1" i="0" dirty="0">
                <a:effectLst/>
                <a:latin typeface="Gotham A"/>
              </a:rPr>
              <a:t>Karriem S. Watson, DHS, MS, MPH </a:t>
            </a:r>
            <a:br>
              <a:rPr lang="en-US" sz="3600" b="1" i="0" dirty="0">
                <a:effectLst/>
                <a:latin typeface="Gotham A"/>
              </a:rPr>
            </a:br>
            <a:r>
              <a:rPr lang="en-US" sz="3600" b="1" i="0" dirty="0">
                <a:effectLst/>
                <a:latin typeface="Gotham A"/>
              </a:rPr>
              <a:t>All of Us </a:t>
            </a:r>
            <a:r>
              <a:rPr lang="en-US" sz="3600" b="1" i="0">
                <a:effectLst/>
                <a:latin typeface="Gotham A"/>
              </a:rPr>
              <a:t>Research Program </a:t>
            </a:r>
            <a:br>
              <a:rPr lang="en-US" sz="3600" b="1" i="0" dirty="0">
                <a:effectLst/>
                <a:latin typeface="Gotham A"/>
              </a:rPr>
            </a:br>
            <a:r>
              <a:rPr lang="en-US" sz="3600" b="1" i="0" dirty="0">
                <a:effectLst/>
                <a:latin typeface="Gotham A"/>
              </a:rPr>
              <a:t>Chief </a:t>
            </a:r>
            <a:r>
              <a:rPr lang="en-US" sz="3600" b="1" dirty="0">
                <a:latin typeface="Gotham A"/>
              </a:rPr>
              <a:t>E</a:t>
            </a:r>
            <a:r>
              <a:rPr lang="en-US" sz="3600" b="1" i="0" dirty="0">
                <a:effectLst/>
                <a:latin typeface="Gotham A"/>
              </a:rPr>
              <a:t>ngagement </a:t>
            </a:r>
            <a:r>
              <a:rPr lang="en-US" sz="3600" b="1" dirty="0">
                <a:latin typeface="Gotham A"/>
              </a:rPr>
              <a:t>O</a:t>
            </a:r>
            <a:r>
              <a:rPr lang="en-US" sz="3600" b="1" i="0" dirty="0">
                <a:effectLst/>
                <a:latin typeface="Gotham A"/>
              </a:rPr>
              <a:t>fficer</a:t>
            </a:r>
            <a:endParaRPr lang="en-US" sz="3600" dirty="0"/>
          </a:p>
        </p:txBody>
      </p:sp>
      <p:sp>
        <p:nvSpPr>
          <p:cNvPr id="3" name="Subtitle 2">
            <a:extLst>
              <a:ext uri="{FF2B5EF4-FFF2-40B4-BE49-F238E27FC236}">
                <a16:creationId xmlns:a16="http://schemas.microsoft.com/office/drawing/2014/main" id="{D0783EA8-5003-4E2C-94E9-78B6E1C0011C}"/>
              </a:ext>
            </a:extLst>
          </p:cNvPr>
          <p:cNvSpPr>
            <a:spLocks noGrp="1"/>
          </p:cNvSpPr>
          <p:nvPr>
            <p:ph type="subTitle" idx="1"/>
          </p:nvPr>
        </p:nvSpPr>
        <p:spPr>
          <a:xfrm>
            <a:off x="727667" y="2725947"/>
            <a:ext cx="6562262" cy="3491973"/>
          </a:xfrm>
          <a:noFill/>
        </p:spPr>
        <p:txBody>
          <a:bodyPr>
            <a:normAutofit/>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rPr>
              <a:t> </a:t>
            </a:r>
          </a:p>
          <a:p>
            <a:pPr marL="0" marR="0" algn="l">
              <a:spcBef>
                <a:spcPts val="0"/>
              </a:spcBef>
              <a:spcAft>
                <a:spcPts val="0"/>
              </a:spcAft>
            </a:pPr>
            <a:r>
              <a:rPr lang="en-US" sz="1800" dirty="0">
                <a:effectLst/>
                <a:latin typeface="Calibri" panose="020F0502020204030204" pitchFamily="34" charset="0"/>
                <a:ea typeface="Calibri" panose="020F0502020204030204" pitchFamily="34" charset="0"/>
              </a:rPr>
              <a:t>Dr. Karriem S. Watson, DHS, MS, MPH, </a:t>
            </a:r>
            <a:r>
              <a:rPr lang="en-US" sz="1800" dirty="0">
                <a:latin typeface="Calibri" panose="020F0502020204030204" pitchFamily="34" charset="0"/>
                <a:ea typeface="Calibri" panose="020F0502020204030204" pitchFamily="34" charset="0"/>
              </a:rPr>
              <a:t>is the </a:t>
            </a:r>
            <a:r>
              <a:rPr lang="en-US" sz="1800" dirty="0">
                <a:effectLst/>
                <a:latin typeface="Calibri" panose="020F0502020204030204" pitchFamily="34" charset="0"/>
                <a:ea typeface="Calibri" panose="020F0502020204030204" pitchFamily="34" charset="0"/>
              </a:rPr>
              <a:t>Chief Engagement Officer of the National Institutes of Health’s </a:t>
            </a:r>
            <a:r>
              <a:rPr lang="en-US" sz="1800" i="1" dirty="0">
                <a:effectLst/>
                <a:latin typeface="Calibri" panose="020F0502020204030204" pitchFamily="34" charset="0"/>
                <a:ea typeface="Calibri" panose="020F0502020204030204" pitchFamily="34" charset="0"/>
              </a:rPr>
              <a:t>All of Us </a:t>
            </a:r>
            <a:r>
              <a:rPr lang="en-US" sz="1800" dirty="0">
                <a:effectLst/>
                <a:latin typeface="Calibri" panose="020F0502020204030204" pitchFamily="34" charset="0"/>
                <a:ea typeface="Calibri" panose="020F0502020204030204" pitchFamily="34" charset="0"/>
              </a:rPr>
              <a:t>Research (</a:t>
            </a:r>
            <a:r>
              <a:rPr lang="en-US" sz="1800" dirty="0" err="1">
                <a:effectLst/>
                <a:latin typeface="Calibri" panose="020F0502020204030204" pitchFamily="34" charset="0"/>
                <a:ea typeface="Calibri" panose="020F0502020204030204" pitchFamily="34" charset="0"/>
              </a:rPr>
              <a:t>AoU</a:t>
            </a:r>
            <a:r>
              <a:rPr lang="en-US" sz="1800" dirty="0">
                <a:effectLst/>
                <a:latin typeface="Calibri" panose="020F0502020204030204" pitchFamily="34" charset="0"/>
                <a:ea typeface="Calibri" panose="020F0502020204030204" pitchFamily="34" charset="0"/>
              </a:rPr>
              <a:t>) Program. Karriem leads the All of Us Research Program’s efforts to foster relationships with participants, communities, researchers, and providers across the U.S. to help build one of the largest, most diverse health databases of its kind to study health and illness. </a:t>
            </a:r>
          </a:p>
          <a:p>
            <a:pPr marL="0" marR="0" algn="l">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lgn="l">
              <a:spcBef>
                <a:spcPts val="0"/>
              </a:spcBef>
              <a:spcAft>
                <a:spcPts val="0"/>
              </a:spcAft>
            </a:pPr>
            <a:r>
              <a:rPr lang="en-US" sz="1800" dirty="0">
                <a:effectLst/>
                <a:latin typeface="Calibri" panose="020F0502020204030204" pitchFamily="34" charset="0"/>
                <a:ea typeface="Calibri" panose="020F0502020204030204" pitchFamily="34" charset="0"/>
              </a:rPr>
              <a:t>Prior to joining the NIH, Karriem spent over 15 years as a community  engaged research scientists with prior research funding from the NIH addressing cancer prevention and control. Karriem also held administrative roles in leading research and engagement in Federally Qualified Health Centers (FQHCs) in the Chicagoland area. </a:t>
            </a:r>
          </a:p>
          <a:p>
            <a:pPr algn="r"/>
            <a:endParaRPr lang="en-US" sz="1100" dirty="0"/>
          </a:p>
        </p:txBody>
      </p:sp>
      <p:pic>
        <p:nvPicPr>
          <p:cNvPr id="4" name="Picture 3">
            <a:extLst>
              <a:ext uri="{FF2B5EF4-FFF2-40B4-BE49-F238E27FC236}">
                <a16:creationId xmlns:a16="http://schemas.microsoft.com/office/drawing/2014/main" id="{98953F76-2852-4A74-834D-B102E31C8C1F}"/>
              </a:ext>
            </a:extLst>
          </p:cNvPr>
          <p:cNvPicPr>
            <a:picLocks noChangeAspect="1"/>
          </p:cNvPicPr>
          <p:nvPr/>
        </p:nvPicPr>
        <p:blipFill rotWithShape="1">
          <a:blip r:embed="rId2"/>
          <a:srcRect r="-2" b="146"/>
          <a:stretch/>
        </p:blipFill>
        <p:spPr>
          <a:xfrm>
            <a:off x="7677509" y="785014"/>
            <a:ext cx="3786824" cy="5601802"/>
          </a:xfrm>
          <a:prstGeom prst="rect">
            <a:avLst/>
          </a:prstGeom>
        </p:spPr>
      </p:pic>
    </p:spTree>
    <p:extLst>
      <p:ext uri="{BB962C8B-B14F-4D97-AF65-F5344CB8AC3E}">
        <p14:creationId xmlns:p14="http://schemas.microsoft.com/office/powerpoint/2010/main" val="3223972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TotalTime>
  <Words>155</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Gotham A</vt:lpstr>
      <vt:lpstr>Office Theme</vt:lpstr>
      <vt:lpstr>Karriem S. Watson, DHS, MS, MPH  All of Us Research Program  Chief Engagement Officer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Karriem Watson, DHS  AoU Chief Engagement Officer</dc:title>
  <dc:creator>Anazco, Amanda (NIH/OD) [C]</dc:creator>
  <cp:lastModifiedBy>Amanda McMahon</cp:lastModifiedBy>
  <cp:revision>5</cp:revision>
  <dcterms:created xsi:type="dcterms:W3CDTF">2021-10-25T14:20:13Z</dcterms:created>
  <dcterms:modified xsi:type="dcterms:W3CDTF">2022-02-16T20:15:56Z</dcterms:modified>
</cp:coreProperties>
</file>